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8"/>
  </p:notesMasterIdLst>
  <p:sldIdLst>
    <p:sldId id="256" r:id="rId2"/>
    <p:sldId id="258" r:id="rId3"/>
    <p:sldId id="269" r:id="rId4"/>
    <p:sldId id="270" r:id="rId5"/>
    <p:sldId id="272" r:id="rId6"/>
    <p:sldId id="268" r:id="rId7"/>
    <p:sldId id="287" r:id="rId8"/>
    <p:sldId id="289" r:id="rId9"/>
    <p:sldId id="273" r:id="rId10"/>
    <p:sldId id="290" r:id="rId11"/>
    <p:sldId id="274" r:id="rId12"/>
    <p:sldId id="275" r:id="rId13"/>
    <p:sldId id="278" r:id="rId14"/>
    <p:sldId id="279" r:id="rId15"/>
    <p:sldId id="280" r:id="rId16"/>
    <p:sldId id="277" r:id="rId17"/>
    <p:sldId id="291" r:id="rId18"/>
    <p:sldId id="281" r:id="rId19"/>
    <p:sldId id="292" r:id="rId20"/>
    <p:sldId id="293" r:id="rId21"/>
    <p:sldId id="282" r:id="rId22"/>
    <p:sldId id="285" r:id="rId23"/>
    <p:sldId id="283" r:id="rId24"/>
    <p:sldId id="286" r:id="rId25"/>
    <p:sldId id="284" r:id="rId26"/>
    <p:sldId id="288" r:id="rId27"/>
  </p:sldIdLst>
  <p:sldSz cx="9144000" cy="6858000" type="screen4x3"/>
  <p:notesSz cx="6797675" cy="9872663"/>
  <p:defaultTextStyle>
    <a:defPPr>
      <a:defRPr lang="cs-CZ"/>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1C24"/>
    <a:srgbClr val="3F48CC"/>
    <a:srgbClr val="A50021"/>
    <a:srgbClr val="35742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24BBE-A11C-4006-BBAA-075A33767483}" v="79" dt="2022-04-03T10:29:04.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3621" autoAdjust="0"/>
  </p:normalViewPr>
  <p:slideViewPr>
    <p:cSldViewPr>
      <p:cViewPr varScale="1">
        <p:scale>
          <a:sx n="136" d="100"/>
          <a:sy n="136" d="100"/>
        </p:scale>
        <p:origin x="586" y="96"/>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íša Medek" userId="4c52bcddd8f7229a" providerId="LiveId" clId="{D4724BBE-A11C-4006-BBAA-075A33767483}"/>
    <pc:docChg chg="undo redo custSel addSld delSld modSld sldOrd modMainMaster">
      <pc:chgData name="Míša Medek" userId="4c52bcddd8f7229a" providerId="LiveId" clId="{D4724BBE-A11C-4006-BBAA-075A33767483}" dt="2022-04-03T17:14:04.042" v="2247" actId="20577"/>
      <pc:docMkLst>
        <pc:docMk/>
      </pc:docMkLst>
      <pc:sldChg chg="modSp">
        <pc:chgData name="Míša Medek" userId="4c52bcddd8f7229a" providerId="LiveId" clId="{D4724BBE-A11C-4006-BBAA-075A33767483}" dt="2022-04-01T13:09:33.174" v="532"/>
        <pc:sldMkLst>
          <pc:docMk/>
          <pc:sldMk cId="0" sldId="258"/>
        </pc:sldMkLst>
        <pc:spChg chg="mod">
          <ac:chgData name="Míša Medek" userId="4c52bcddd8f7229a" providerId="LiveId" clId="{D4724BBE-A11C-4006-BBAA-075A33767483}" dt="2022-04-01T13:09:33.174" v="532"/>
          <ac:spMkLst>
            <pc:docMk/>
            <pc:sldMk cId="0" sldId="258"/>
            <ac:spMk id="4098" creationId="{C16F1D50-F44E-4822-9A3F-975C02BC0C8C}"/>
          </ac:spMkLst>
        </pc:spChg>
      </pc:sldChg>
      <pc:sldChg chg="modSp mod">
        <pc:chgData name="Míša Medek" userId="4c52bcddd8f7229a" providerId="LiveId" clId="{D4724BBE-A11C-4006-BBAA-075A33767483}" dt="2022-04-03T17:14:04.042" v="2247" actId="20577"/>
        <pc:sldMkLst>
          <pc:docMk/>
          <pc:sldMk cId="0" sldId="268"/>
        </pc:sldMkLst>
        <pc:spChg chg="mod">
          <ac:chgData name="Míša Medek" userId="4c52bcddd8f7229a" providerId="LiveId" clId="{D4724BBE-A11C-4006-BBAA-075A33767483}" dt="2022-04-03T17:14:04.042" v="2247" actId="20577"/>
          <ac:spMkLst>
            <pc:docMk/>
            <pc:sldMk cId="0" sldId="268"/>
            <ac:spMk id="3" creationId="{C583186D-5108-464D-9057-2FAD503FD324}"/>
          </ac:spMkLst>
        </pc:spChg>
        <pc:spChg chg="mod">
          <ac:chgData name="Míša Medek" userId="4c52bcddd8f7229a" providerId="LiveId" clId="{D4724BBE-A11C-4006-BBAA-075A33767483}" dt="2022-04-01T13:09:33.174" v="532"/>
          <ac:spMkLst>
            <pc:docMk/>
            <pc:sldMk cId="0" sldId="268"/>
            <ac:spMk id="14338" creationId="{8F573F11-AEBE-4F01-A996-9F46245102B0}"/>
          </ac:spMkLst>
        </pc:spChg>
      </pc:sldChg>
      <pc:sldChg chg="modSp">
        <pc:chgData name="Míša Medek" userId="4c52bcddd8f7229a" providerId="LiveId" clId="{D4724BBE-A11C-4006-BBAA-075A33767483}" dt="2022-04-01T13:09:33.174" v="532"/>
        <pc:sldMkLst>
          <pc:docMk/>
          <pc:sldMk cId="0" sldId="269"/>
        </pc:sldMkLst>
        <pc:spChg chg="mod">
          <ac:chgData name="Míša Medek" userId="4c52bcddd8f7229a" providerId="LiveId" clId="{D4724BBE-A11C-4006-BBAA-075A33767483}" dt="2022-04-01T13:09:33.174" v="532"/>
          <ac:spMkLst>
            <pc:docMk/>
            <pc:sldMk cId="0" sldId="269"/>
            <ac:spMk id="5122" creationId="{A87F0FD6-0F1F-4D84-8419-50566E8A2332}"/>
          </ac:spMkLst>
        </pc:spChg>
      </pc:sldChg>
      <pc:sldChg chg="modSp">
        <pc:chgData name="Míša Medek" userId="4c52bcddd8f7229a" providerId="LiveId" clId="{D4724BBE-A11C-4006-BBAA-075A33767483}" dt="2022-04-01T13:09:33.174" v="532"/>
        <pc:sldMkLst>
          <pc:docMk/>
          <pc:sldMk cId="0" sldId="270"/>
        </pc:sldMkLst>
        <pc:spChg chg="mod">
          <ac:chgData name="Míša Medek" userId="4c52bcddd8f7229a" providerId="LiveId" clId="{D4724BBE-A11C-4006-BBAA-075A33767483}" dt="2022-04-01T13:09:33.174" v="532"/>
          <ac:spMkLst>
            <pc:docMk/>
            <pc:sldMk cId="0" sldId="270"/>
            <ac:spMk id="10242" creationId="{70208E52-92AC-4657-A8BF-3EC614B27B4A}"/>
          </ac:spMkLst>
        </pc:spChg>
      </pc:sldChg>
      <pc:sldChg chg="addSp delSp modSp mod">
        <pc:chgData name="Míša Medek" userId="4c52bcddd8f7229a" providerId="LiveId" clId="{D4724BBE-A11C-4006-BBAA-075A33767483}" dt="2022-04-03T10:29:04.239" v="2182" actId="164"/>
        <pc:sldMkLst>
          <pc:docMk/>
          <pc:sldMk cId="0" sldId="272"/>
        </pc:sldMkLst>
        <pc:spChg chg="del">
          <ac:chgData name="Míša Medek" userId="4c52bcddd8f7229a" providerId="LiveId" clId="{D4724BBE-A11C-4006-BBAA-075A33767483}" dt="2022-04-03T10:28:44.696" v="2180" actId="478"/>
          <ac:spMkLst>
            <pc:docMk/>
            <pc:sldMk cId="0" sldId="272"/>
            <ac:spMk id="8" creationId="{6E039479-C313-411C-B1BA-E914AD87284E}"/>
          </ac:spMkLst>
        </pc:spChg>
        <pc:spChg chg="mod">
          <ac:chgData name="Míša Medek" userId="4c52bcddd8f7229a" providerId="LiveId" clId="{D4724BBE-A11C-4006-BBAA-075A33767483}" dt="2022-04-03T10:29:04.239" v="2182" actId="164"/>
          <ac:spMkLst>
            <pc:docMk/>
            <pc:sldMk cId="0" sldId="272"/>
            <ac:spMk id="10" creationId="{0D830C7A-CED7-4967-98BF-5CC0470AD676}"/>
          </ac:spMkLst>
        </pc:spChg>
        <pc:spChg chg="mod">
          <ac:chgData name="Míša Medek" userId="4c52bcddd8f7229a" providerId="LiveId" clId="{D4724BBE-A11C-4006-BBAA-075A33767483}" dt="2022-04-03T10:29:04.239" v="2182" actId="164"/>
          <ac:spMkLst>
            <pc:docMk/>
            <pc:sldMk cId="0" sldId="272"/>
            <ac:spMk id="12" creationId="{B706D781-C9DB-4DDC-985B-C1117A819F1B}"/>
          </ac:spMkLst>
        </pc:spChg>
        <pc:spChg chg="mod">
          <ac:chgData name="Míša Medek" userId="4c52bcddd8f7229a" providerId="LiveId" clId="{D4724BBE-A11C-4006-BBAA-075A33767483}" dt="2022-04-03T10:29:04.239" v="2182" actId="164"/>
          <ac:spMkLst>
            <pc:docMk/>
            <pc:sldMk cId="0" sldId="272"/>
            <ac:spMk id="14" creationId="{B0360392-DA12-4970-9512-5259AE14FEFD}"/>
          </ac:spMkLst>
        </pc:spChg>
        <pc:spChg chg="mod">
          <ac:chgData name="Míša Medek" userId="4c52bcddd8f7229a" providerId="LiveId" clId="{D4724BBE-A11C-4006-BBAA-075A33767483}" dt="2022-04-03T10:29:04.239" v="2182" actId="164"/>
          <ac:spMkLst>
            <pc:docMk/>
            <pc:sldMk cId="0" sldId="272"/>
            <ac:spMk id="15" creationId="{95908E15-8D36-413E-B0BF-2E925E26E432}"/>
          </ac:spMkLst>
        </pc:spChg>
        <pc:spChg chg="add mod">
          <ac:chgData name="Míša Medek" userId="4c52bcddd8f7229a" providerId="LiveId" clId="{D4724BBE-A11C-4006-BBAA-075A33767483}" dt="2022-04-03T10:29:04.239" v="2182" actId="164"/>
          <ac:spMkLst>
            <pc:docMk/>
            <pc:sldMk cId="0" sldId="272"/>
            <ac:spMk id="17" creationId="{B71BC83F-5C58-4095-AAFD-F7C73B10C33E}"/>
          </ac:spMkLst>
        </pc:spChg>
        <pc:spChg chg="mod">
          <ac:chgData name="Míša Medek" userId="4c52bcddd8f7229a" providerId="LiveId" clId="{D4724BBE-A11C-4006-BBAA-075A33767483}" dt="2022-04-03T10:29:04.239" v="2182" actId="164"/>
          <ac:spMkLst>
            <pc:docMk/>
            <pc:sldMk cId="0" sldId="272"/>
            <ac:spMk id="25" creationId="{C7E939C8-EAF2-4F39-BACD-5AC5B26737A6}"/>
          </ac:spMkLst>
        </pc:spChg>
        <pc:spChg chg="mod">
          <ac:chgData name="Míša Medek" userId="4c52bcddd8f7229a" providerId="LiveId" clId="{D4724BBE-A11C-4006-BBAA-075A33767483}" dt="2022-04-03T10:29:04.239" v="2182" actId="164"/>
          <ac:spMkLst>
            <pc:docMk/>
            <pc:sldMk cId="0" sldId="272"/>
            <ac:spMk id="26" creationId="{E0F29F22-A4AB-45A4-AF04-A670F8B44C14}"/>
          </ac:spMkLst>
        </pc:spChg>
        <pc:spChg chg="mod">
          <ac:chgData name="Míša Medek" userId="4c52bcddd8f7229a" providerId="LiveId" clId="{D4724BBE-A11C-4006-BBAA-075A33767483}" dt="2022-04-01T13:09:33.174" v="532"/>
          <ac:spMkLst>
            <pc:docMk/>
            <pc:sldMk cId="0" sldId="272"/>
            <ac:spMk id="12290" creationId="{9F1686C8-237E-4A14-84EA-0F337CD470AE}"/>
          </ac:spMkLst>
        </pc:spChg>
        <pc:spChg chg="mod">
          <ac:chgData name="Míša Medek" userId="4c52bcddd8f7229a" providerId="LiveId" clId="{D4724BBE-A11C-4006-BBAA-075A33767483}" dt="2022-04-03T10:29:04.239" v="2182" actId="164"/>
          <ac:spMkLst>
            <pc:docMk/>
            <pc:sldMk cId="0" sldId="272"/>
            <ac:spMk id="12293" creationId="{573538C1-CC88-4CBC-9F3C-C46B5F61A9D5}"/>
          </ac:spMkLst>
        </pc:spChg>
        <pc:spChg chg="mod">
          <ac:chgData name="Míša Medek" userId="4c52bcddd8f7229a" providerId="LiveId" clId="{D4724BBE-A11C-4006-BBAA-075A33767483}" dt="2022-04-03T10:29:04.239" v="2182" actId="164"/>
          <ac:spMkLst>
            <pc:docMk/>
            <pc:sldMk cId="0" sldId="272"/>
            <ac:spMk id="12298" creationId="{C1DE75CA-6860-41BB-9FE0-3AF40FA8B8F0}"/>
          </ac:spMkLst>
        </pc:spChg>
        <pc:spChg chg="mod">
          <ac:chgData name="Míša Medek" userId="4c52bcddd8f7229a" providerId="LiveId" clId="{D4724BBE-A11C-4006-BBAA-075A33767483}" dt="2022-04-03T10:29:04.239" v="2182" actId="164"/>
          <ac:spMkLst>
            <pc:docMk/>
            <pc:sldMk cId="0" sldId="272"/>
            <ac:spMk id="12301" creationId="{4391730A-E200-4B83-9CF1-ECEF90F6D87C}"/>
          </ac:spMkLst>
        </pc:spChg>
        <pc:grpChg chg="add mod">
          <ac:chgData name="Míša Medek" userId="4c52bcddd8f7229a" providerId="LiveId" clId="{D4724BBE-A11C-4006-BBAA-075A33767483}" dt="2022-04-03T10:29:04.239" v="2182" actId="164"/>
          <ac:grpSpMkLst>
            <pc:docMk/>
            <pc:sldMk cId="0" sldId="272"/>
            <ac:grpSpMk id="2" creationId="{5A3FF4DF-FFB9-49F4-833A-4A1AFA24DCB5}"/>
          </ac:grpSpMkLst>
        </pc:grpChg>
        <pc:grpChg chg="mod">
          <ac:chgData name="Míša Medek" userId="4c52bcddd8f7229a" providerId="LiveId" clId="{D4724BBE-A11C-4006-BBAA-075A33767483}" dt="2022-04-03T10:29:04.239" v="2182" actId="164"/>
          <ac:grpSpMkLst>
            <pc:docMk/>
            <pc:sldMk cId="0" sldId="272"/>
            <ac:grpSpMk id="12302" creationId="{D4869B02-09BF-44CF-8C37-8A272635A1BF}"/>
          </ac:grpSpMkLst>
        </pc:grpChg>
        <pc:picChg chg="mod">
          <ac:chgData name="Míša Medek" userId="4c52bcddd8f7229a" providerId="LiveId" clId="{D4724BBE-A11C-4006-BBAA-075A33767483}" dt="2022-04-03T10:29:04.239" v="2182" actId="164"/>
          <ac:picMkLst>
            <pc:docMk/>
            <pc:sldMk cId="0" sldId="272"/>
            <ac:picMk id="12291" creationId="{01CCF403-D1D8-4D4D-943D-2CF21342774E}"/>
          </ac:picMkLst>
        </pc:picChg>
      </pc:sldChg>
      <pc:sldChg chg="modSp">
        <pc:chgData name="Míša Medek" userId="4c52bcddd8f7229a" providerId="LiveId" clId="{D4724BBE-A11C-4006-BBAA-075A33767483}" dt="2022-04-01T13:09:33.174" v="532"/>
        <pc:sldMkLst>
          <pc:docMk/>
          <pc:sldMk cId="0" sldId="273"/>
        </pc:sldMkLst>
        <pc:spChg chg="mod">
          <ac:chgData name="Míša Medek" userId="4c52bcddd8f7229a" providerId="LiveId" clId="{D4724BBE-A11C-4006-BBAA-075A33767483}" dt="2022-04-01T13:09:33.174" v="532"/>
          <ac:spMkLst>
            <pc:docMk/>
            <pc:sldMk cId="0" sldId="273"/>
            <ac:spMk id="18434" creationId="{B90CC6A0-473C-4CB5-AD6E-18E4E49E8CC3}"/>
          </ac:spMkLst>
        </pc:spChg>
      </pc:sldChg>
      <pc:sldChg chg="addSp delSp modSp mod">
        <pc:chgData name="Míša Medek" userId="4c52bcddd8f7229a" providerId="LiveId" clId="{D4724BBE-A11C-4006-BBAA-075A33767483}" dt="2022-04-01T14:00:05.837" v="548" actId="1076"/>
        <pc:sldMkLst>
          <pc:docMk/>
          <pc:sldMk cId="0" sldId="274"/>
        </pc:sldMkLst>
        <pc:spChg chg="mod">
          <ac:chgData name="Míša Medek" userId="4c52bcddd8f7229a" providerId="LiveId" clId="{D4724BBE-A11C-4006-BBAA-075A33767483}" dt="2022-04-01T13:09:33.174" v="532"/>
          <ac:spMkLst>
            <pc:docMk/>
            <pc:sldMk cId="0" sldId="274"/>
            <ac:spMk id="3" creationId="{A54B7115-B3F6-4C43-BBE5-C20D1190A376}"/>
          </ac:spMkLst>
        </pc:spChg>
        <pc:spChg chg="mod">
          <ac:chgData name="Míša Medek" userId="4c52bcddd8f7229a" providerId="LiveId" clId="{D4724BBE-A11C-4006-BBAA-075A33767483}" dt="2022-04-01T13:09:33.174" v="532"/>
          <ac:spMkLst>
            <pc:docMk/>
            <pc:sldMk cId="0" sldId="274"/>
            <ac:spMk id="20482" creationId="{4D3F4A1E-2ED4-478B-9562-977E733FD1D1}"/>
          </ac:spMkLst>
        </pc:spChg>
        <pc:picChg chg="add mod">
          <ac:chgData name="Míša Medek" userId="4c52bcddd8f7229a" providerId="LiveId" clId="{D4724BBE-A11C-4006-BBAA-075A33767483}" dt="2022-04-01T14:00:05.837" v="548" actId="1076"/>
          <ac:picMkLst>
            <pc:docMk/>
            <pc:sldMk cId="0" sldId="274"/>
            <ac:picMk id="4" creationId="{6C6AF028-D5FF-4025-BFED-B91095CF93D4}"/>
          </ac:picMkLst>
        </pc:picChg>
        <pc:picChg chg="del mod">
          <ac:chgData name="Míša Medek" userId="4c52bcddd8f7229a" providerId="LiveId" clId="{D4724BBE-A11C-4006-BBAA-075A33767483}" dt="2022-04-01T14:00:00.818" v="547" actId="478"/>
          <ac:picMkLst>
            <pc:docMk/>
            <pc:sldMk cId="0" sldId="274"/>
            <ac:picMk id="6" creationId="{CB9A8074-0843-469E-90DD-246ACC55E645}"/>
          </ac:picMkLst>
        </pc:picChg>
      </pc:sldChg>
      <pc:sldChg chg="addSp delSp modSp mod">
        <pc:chgData name="Míša Medek" userId="4c52bcddd8f7229a" providerId="LiveId" clId="{D4724BBE-A11C-4006-BBAA-075A33767483}" dt="2022-04-01T14:02:22.513" v="568" actId="1076"/>
        <pc:sldMkLst>
          <pc:docMk/>
          <pc:sldMk cId="0" sldId="275"/>
        </pc:sldMkLst>
        <pc:spChg chg="mod">
          <ac:chgData name="Míša Medek" userId="4c52bcddd8f7229a" providerId="LiveId" clId="{D4724BBE-A11C-4006-BBAA-075A33767483}" dt="2022-04-01T13:09:33.174" v="532"/>
          <ac:spMkLst>
            <pc:docMk/>
            <pc:sldMk cId="0" sldId="275"/>
            <ac:spMk id="6" creationId="{CF6F43D0-643A-4DAC-A1A7-4D1C72546F8D}"/>
          </ac:spMkLst>
        </pc:spChg>
        <pc:spChg chg="mod">
          <ac:chgData name="Míša Medek" userId="4c52bcddd8f7229a" providerId="LiveId" clId="{D4724BBE-A11C-4006-BBAA-075A33767483}" dt="2022-04-01T13:09:33.174" v="532"/>
          <ac:spMkLst>
            <pc:docMk/>
            <pc:sldMk cId="0" sldId="275"/>
            <ac:spMk id="22530" creationId="{2AD311D3-1592-4986-9B7F-31090AE14706}"/>
          </ac:spMkLst>
        </pc:spChg>
        <pc:picChg chg="add del mod">
          <ac:chgData name="Míša Medek" userId="4c52bcddd8f7229a" providerId="LiveId" clId="{D4724BBE-A11C-4006-BBAA-075A33767483}" dt="2022-04-01T14:00:39.270" v="549" actId="478"/>
          <ac:picMkLst>
            <pc:docMk/>
            <pc:sldMk cId="0" sldId="275"/>
            <ac:picMk id="3" creationId="{39A57098-3074-41FB-9A5D-E0F0BA95A019}"/>
          </ac:picMkLst>
        </pc:picChg>
        <pc:picChg chg="del">
          <ac:chgData name="Míša Medek" userId="4c52bcddd8f7229a" providerId="LiveId" clId="{D4724BBE-A11C-4006-BBAA-075A33767483}" dt="2022-04-01T14:02:03.551" v="565" actId="478"/>
          <ac:picMkLst>
            <pc:docMk/>
            <pc:sldMk cId="0" sldId="275"/>
            <ac:picMk id="5" creationId="{742C3780-73D2-4E54-84C7-ADC5FBDCB83B}"/>
          </ac:picMkLst>
        </pc:picChg>
        <pc:picChg chg="add del mod">
          <ac:chgData name="Míša Medek" userId="4c52bcddd8f7229a" providerId="LiveId" clId="{D4724BBE-A11C-4006-BBAA-075A33767483}" dt="2022-04-01T13:27:48.379" v="541" actId="478"/>
          <ac:picMkLst>
            <pc:docMk/>
            <pc:sldMk cId="0" sldId="275"/>
            <ac:picMk id="7" creationId="{8A2012F9-D627-4BB5-9354-2ED4D6F56D5C}"/>
          </ac:picMkLst>
        </pc:picChg>
        <pc:picChg chg="add del mod">
          <ac:chgData name="Míša Medek" userId="4c52bcddd8f7229a" providerId="LiveId" clId="{D4724BBE-A11C-4006-BBAA-075A33767483}" dt="2022-04-01T14:01:12.131" v="555" actId="478"/>
          <ac:picMkLst>
            <pc:docMk/>
            <pc:sldMk cId="0" sldId="275"/>
            <ac:picMk id="10" creationId="{0DC9FA03-1DB5-4A98-A37E-7EC1CDF69630}"/>
          </ac:picMkLst>
        </pc:picChg>
        <pc:picChg chg="add del mod">
          <ac:chgData name="Míša Medek" userId="4c52bcddd8f7229a" providerId="LiveId" clId="{D4724BBE-A11C-4006-BBAA-075A33767483}" dt="2022-04-01T14:01:35.073" v="559" actId="478"/>
          <ac:picMkLst>
            <pc:docMk/>
            <pc:sldMk cId="0" sldId="275"/>
            <ac:picMk id="12" creationId="{4B4F49FB-019A-4E87-9AFE-971D20DC594E}"/>
          </ac:picMkLst>
        </pc:picChg>
        <pc:picChg chg="add mod">
          <ac:chgData name="Míša Medek" userId="4c52bcddd8f7229a" providerId="LiveId" clId="{D4724BBE-A11C-4006-BBAA-075A33767483}" dt="2022-04-01T14:02:22.513" v="568" actId="1076"/>
          <ac:picMkLst>
            <pc:docMk/>
            <pc:sldMk cId="0" sldId="275"/>
            <ac:picMk id="14" creationId="{F2FFCBD0-C3EA-471C-9144-85E58C7CD01D}"/>
          </ac:picMkLst>
        </pc:picChg>
      </pc:sldChg>
      <pc:sldChg chg="modSp">
        <pc:chgData name="Míša Medek" userId="4c52bcddd8f7229a" providerId="LiveId" clId="{D4724BBE-A11C-4006-BBAA-075A33767483}" dt="2022-04-01T13:09:33.174" v="532"/>
        <pc:sldMkLst>
          <pc:docMk/>
          <pc:sldMk cId="0" sldId="277"/>
        </pc:sldMkLst>
        <pc:spChg chg="mod">
          <ac:chgData name="Míša Medek" userId="4c52bcddd8f7229a" providerId="LiveId" clId="{D4724BBE-A11C-4006-BBAA-075A33767483}" dt="2022-04-01T13:09:33.174" v="532"/>
          <ac:spMkLst>
            <pc:docMk/>
            <pc:sldMk cId="0" sldId="277"/>
            <ac:spMk id="26626" creationId="{5E01317A-ED96-4909-AF20-3AC0AFE7CA54}"/>
          </ac:spMkLst>
        </pc:spChg>
      </pc:sldChg>
      <pc:sldChg chg="modSp mod">
        <pc:chgData name="Míša Medek" userId="4c52bcddd8f7229a" providerId="LiveId" clId="{D4724BBE-A11C-4006-BBAA-075A33767483}" dt="2022-04-03T10:34:59.478" v="2196" actId="20577"/>
        <pc:sldMkLst>
          <pc:docMk/>
          <pc:sldMk cId="0" sldId="278"/>
        </pc:sldMkLst>
        <pc:spChg chg="mod">
          <ac:chgData name="Míša Medek" userId="4c52bcddd8f7229a" providerId="LiveId" clId="{D4724BBE-A11C-4006-BBAA-075A33767483}" dt="2022-04-03T10:33:31.711" v="2195" actId="20577"/>
          <ac:spMkLst>
            <pc:docMk/>
            <pc:sldMk cId="0" sldId="278"/>
            <ac:spMk id="3" creationId="{E0B346B2-9396-473F-A4CF-BC4B861B98EF}"/>
          </ac:spMkLst>
        </pc:spChg>
        <pc:spChg chg="mod">
          <ac:chgData name="Míša Medek" userId="4c52bcddd8f7229a" providerId="LiveId" clId="{D4724BBE-A11C-4006-BBAA-075A33767483}" dt="2022-04-03T10:34:59.478" v="2196" actId="20577"/>
          <ac:spMkLst>
            <pc:docMk/>
            <pc:sldMk cId="0" sldId="278"/>
            <ac:spMk id="17" creationId="{CA00A79E-EEB2-48FD-8B5E-63AC3BD25569}"/>
          </ac:spMkLst>
        </pc:spChg>
        <pc:spChg chg="mod">
          <ac:chgData name="Míša Medek" userId="4c52bcddd8f7229a" providerId="LiveId" clId="{D4724BBE-A11C-4006-BBAA-075A33767483}" dt="2022-04-03T10:33:23.262" v="2194" actId="20577"/>
          <ac:spMkLst>
            <pc:docMk/>
            <pc:sldMk cId="0" sldId="278"/>
            <ac:spMk id="28674" creationId="{C43A9EF3-A929-4B91-8AD3-887214FCB35B}"/>
          </ac:spMkLst>
        </pc:spChg>
      </pc:sldChg>
      <pc:sldChg chg="modSp mod">
        <pc:chgData name="Míša Medek" userId="4c52bcddd8f7229a" providerId="LiveId" clId="{D4724BBE-A11C-4006-BBAA-075A33767483}" dt="2022-04-03T10:43:13.774" v="2199" actId="20577"/>
        <pc:sldMkLst>
          <pc:docMk/>
          <pc:sldMk cId="0" sldId="279"/>
        </pc:sldMkLst>
        <pc:spChg chg="mod">
          <ac:chgData name="Míša Medek" userId="4c52bcddd8f7229a" providerId="LiveId" clId="{D4724BBE-A11C-4006-BBAA-075A33767483}" dt="2022-04-03T10:43:13.774" v="2199" actId="20577"/>
          <ac:spMkLst>
            <pc:docMk/>
            <pc:sldMk cId="0" sldId="279"/>
            <ac:spMk id="16387" creationId="{3E387B2A-9DA2-434A-B7BA-EA95681DE7E3}"/>
          </ac:spMkLst>
        </pc:spChg>
        <pc:spChg chg="mod">
          <ac:chgData name="Míša Medek" userId="4c52bcddd8f7229a" providerId="LiveId" clId="{D4724BBE-A11C-4006-BBAA-075A33767483}" dt="2022-04-01T13:09:33.174" v="532"/>
          <ac:spMkLst>
            <pc:docMk/>
            <pc:sldMk cId="0" sldId="279"/>
            <ac:spMk id="30722" creationId="{2CDE41EC-EC70-4604-9FE3-79BB2CDF2952}"/>
          </ac:spMkLst>
        </pc:spChg>
      </pc:sldChg>
      <pc:sldChg chg="modSp mod">
        <pc:chgData name="Míša Medek" userId="4c52bcddd8f7229a" providerId="LiveId" clId="{D4724BBE-A11C-4006-BBAA-075A33767483}" dt="2022-04-03T10:43:17.711" v="2200" actId="20577"/>
        <pc:sldMkLst>
          <pc:docMk/>
          <pc:sldMk cId="0" sldId="280"/>
        </pc:sldMkLst>
        <pc:spChg chg="mod">
          <ac:chgData name="Míša Medek" userId="4c52bcddd8f7229a" providerId="LiveId" clId="{D4724BBE-A11C-4006-BBAA-075A33767483}" dt="2022-04-03T10:43:17.711" v="2200" actId="20577"/>
          <ac:spMkLst>
            <pc:docMk/>
            <pc:sldMk cId="0" sldId="280"/>
            <ac:spMk id="16387" creationId="{3D31955D-B9D8-4586-A579-7D71D174FAC6}"/>
          </ac:spMkLst>
        </pc:spChg>
        <pc:spChg chg="mod">
          <ac:chgData name="Míša Medek" userId="4c52bcddd8f7229a" providerId="LiveId" clId="{D4724BBE-A11C-4006-BBAA-075A33767483}" dt="2022-04-01T13:09:33.174" v="532"/>
          <ac:spMkLst>
            <pc:docMk/>
            <pc:sldMk cId="0" sldId="280"/>
            <ac:spMk id="32770" creationId="{748DA001-7D53-4104-AFC4-B2067F8CD654}"/>
          </ac:spMkLst>
        </pc:spChg>
      </pc:sldChg>
      <pc:sldChg chg="delSp modSp mod">
        <pc:chgData name="Míša Medek" userId="4c52bcddd8f7229a" providerId="LiveId" clId="{D4724BBE-A11C-4006-BBAA-075A33767483}" dt="2022-04-03T10:57:07.020" v="2202" actId="790"/>
        <pc:sldMkLst>
          <pc:docMk/>
          <pc:sldMk cId="0" sldId="281"/>
        </pc:sldMkLst>
        <pc:spChg chg="mod">
          <ac:chgData name="Míša Medek" userId="4c52bcddd8f7229a" providerId="LiveId" clId="{D4724BBE-A11C-4006-BBAA-075A33767483}" dt="2022-04-03T10:57:07.020" v="2202" actId="790"/>
          <ac:spMkLst>
            <pc:docMk/>
            <pc:sldMk cId="0" sldId="281"/>
            <ac:spMk id="3" creationId="{8F839A6A-0F32-4A97-BB55-4E0EC94F4C39}"/>
          </ac:spMkLst>
        </pc:spChg>
        <pc:spChg chg="mod">
          <ac:chgData name="Míša Medek" userId="4c52bcddd8f7229a" providerId="LiveId" clId="{D4724BBE-A11C-4006-BBAA-075A33767483}" dt="2022-04-01T13:09:33.174" v="532"/>
          <ac:spMkLst>
            <pc:docMk/>
            <pc:sldMk cId="0" sldId="281"/>
            <ac:spMk id="34818" creationId="{5491BFC6-D1FC-4800-846B-4A7F8F6AB260}"/>
          </ac:spMkLst>
        </pc:spChg>
        <pc:picChg chg="del mod">
          <ac:chgData name="Míša Medek" userId="4c52bcddd8f7229a" providerId="LiveId" clId="{D4724BBE-A11C-4006-BBAA-075A33767483}" dt="2022-04-01T12:54:15.221" v="370" actId="21"/>
          <ac:picMkLst>
            <pc:docMk/>
            <pc:sldMk cId="0" sldId="281"/>
            <ac:picMk id="34820" creationId="{09599FD8-DE63-4C20-A1EB-3CDF31E4165C}"/>
          </ac:picMkLst>
        </pc:picChg>
      </pc:sldChg>
      <pc:sldChg chg="addSp delSp modSp mod">
        <pc:chgData name="Míša Medek" userId="4c52bcddd8f7229a" providerId="LiveId" clId="{D4724BBE-A11C-4006-BBAA-075A33767483}" dt="2022-04-01T14:10:42.471" v="628" actId="1076"/>
        <pc:sldMkLst>
          <pc:docMk/>
          <pc:sldMk cId="0" sldId="282"/>
        </pc:sldMkLst>
        <pc:spChg chg="add del mod">
          <ac:chgData name="Míša Medek" userId="4c52bcddd8f7229a" providerId="LiveId" clId="{D4724BBE-A11C-4006-BBAA-075A33767483}" dt="2022-04-01T13:09:32.820" v="530" actId="478"/>
          <ac:spMkLst>
            <pc:docMk/>
            <pc:sldMk cId="0" sldId="282"/>
            <ac:spMk id="3" creationId="{12FD981A-B08B-47BE-9AE3-ACBC90999C59}"/>
          </ac:spMkLst>
        </pc:spChg>
        <pc:spChg chg="add del mod">
          <ac:chgData name="Míša Medek" userId="4c52bcddd8f7229a" providerId="LiveId" clId="{D4724BBE-A11C-4006-BBAA-075A33767483}" dt="2022-04-01T13:09:57.998" v="534" actId="478"/>
          <ac:spMkLst>
            <pc:docMk/>
            <pc:sldMk cId="0" sldId="282"/>
            <ac:spMk id="36866" creationId="{EA14E288-1E1E-40C0-BD62-2A83FC248532}"/>
          </ac:spMkLst>
        </pc:spChg>
        <pc:picChg chg="add mod ord">
          <ac:chgData name="Míša Medek" userId="4c52bcddd8f7229a" providerId="LiveId" clId="{D4724BBE-A11C-4006-BBAA-075A33767483}" dt="2022-04-01T14:10:42.471" v="628" actId="1076"/>
          <ac:picMkLst>
            <pc:docMk/>
            <pc:sldMk cId="0" sldId="282"/>
            <ac:picMk id="3" creationId="{2F374474-DDE8-49A6-83B5-21933F3039E1}"/>
          </ac:picMkLst>
        </pc:picChg>
        <pc:picChg chg="add mod">
          <ac:chgData name="Míša Medek" userId="4c52bcddd8f7229a" providerId="LiveId" clId="{D4724BBE-A11C-4006-BBAA-075A33767483}" dt="2022-04-01T14:10:27.109" v="623" actId="1076"/>
          <ac:picMkLst>
            <pc:docMk/>
            <pc:sldMk cId="0" sldId="282"/>
            <ac:picMk id="5" creationId="{7D5F2C0C-5558-47BF-A041-6ADB68823EDA}"/>
          </ac:picMkLst>
        </pc:picChg>
        <pc:picChg chg="del mod">
          <ac:chgData name="Míša Medek" userId="4c52bcddd8f7229a" providerId="LiveId" clId="{D4724BBE-A11C-4006-BBAA-075A33767483}" dt="2022-04-01T14:10:10.354" v="617" actId="478"/>
          <ac:picMkLst>
            <pc:docMk/>
            <pc:sldMk cId="0" sldId="282"/>
            <ac:picMk id="36867" creationId="{52E43305-727E-4089-97FA-BDA7B342F21C}"/>
          </ac:picMkLst>
        </pc:picChg>
        <pc:picChg chg="del">
          <ac:chgData name="Míša Medek" userId="4c52bcddd8f7229a" providerId="LiveId" clId="{D4724BBE-A11C-4006-BBAA-075A33767483}" dt="2022-04-01T14:09:18.082" v="611" actId="478"/>
          <ac:picMkLst>
            <pc:docMk/>
            <pc:sldMk cId="0" sldId="282"/>
            <ac:picMk id="36868" creationId="{5A190675-E3A6-4F62-ACDC-6A550E1B81D4}"/>
          </ac:picMkLst>
        </pc:picChg>
      </pc:sldChg>
      <pc:sldChg chg="modSp mod">
        <pc:chgData name="Míša Medek" userId="4c52bcddd8f7229a" providerId="LiveId" clId="{D4724BBE-A11C-4006-BBAA-075A33767483}" dt="2022-04-01T14:21:27.078" v="947" actId="20577"/>
        <pc:sldMkLst>
          <pc:docMk/>
          <pc:sldMk cId="0" sldId="283"/>
        </pc:sldMkLst>
        <pc:spChg chg="mod">
          <ac:chgData name="Míša Medek" userId="4c52bcddd8f7229a" providerId="LiveId" clId="{D4724BBE-A11C-4006-BBAA-075A33767483}" dt="2022-04-01T14:21:27.078" v="947" actId="20577"/>
          <ac:spMkLst>
            <pc:docMk/>
            <pc:sldMk cId="0" sldId="283"/>
            <ac:spMk id="3" creationId="{0058A3B9-8E22-4A80-B6FB-5452A19E55A3}"/>
          </ac:spMkLst>
        </pc:spChg>
        <pc:spChg chg="mod">
          <ac:chgData name="Míša Medek" userId="4c52bcddd8f7229a" providerId="LiveId" clId="{D4724BBE-A11C-4006-BBAA-075A33767483}" dt="2022-04-01T14:16:32.423" v="724" actId="20577"/>
          <ac:spMkLst>
            <pc:docMk/>
            <pc:sldMk cId="0" sldId="283"/>
            <ac:spMk id="39938" creationId="{BE534C93-2F13-45DA-A6EE-1594DE3A2D51}"/>
          </ac:spMkLst>
        </pc:spChg>
      </pc:sldChg>
      <pc:sldChg chg="modSp mod">
        <pc:chgData name="Míša Medek" userId="4c52bcddd8f7229a" providerId="LiveId" clId="{D4724BBE-A11C-4006-BBAA-075A33767483}" dt="2022-04-01T14:45:11.153" v="1368" actId="20577"/>
        <pc:sldMkLst>
          <pc:docMk/>
          <pc:sldMk cId="0" sldId="284"/>
        </pc:sldMkLst>
        <pc:spChg chg="mod">
          <ac:chgData name="Míša Medek" userId="4c52bcddd8f7229a" providerId="LiveId" clId="{D4724BBE-A11C-4006-BBAA-075A33767483}" dt="2022-04-01T14:45:11.153" v="1368" actId="20577"/>
          <ac:spMkLst>
            <pc:docMk/>
            <pc:sldMk cId="0" sldId="284"/>
            <ac:spMk id="3" creationId="{F59AF57B-6FF5-4A21-9E43-64FF8D8FDDE9}"/>
          </ac:spMkLst>
        </pc:spChg>
        <pc:spChg chg="mod">
          <ac:chgData name="Míša Medek" userId="4c52bcddd8f7229a" providerId="LiveId" clId="{D4724BBE-A11C-4006-BBAA-075A33767483}" dt="2022-04-01T14:44:37.960" v="1362" actId="403"/>
          <ac:spMkLst>
            <pc:docMk/>
            <pc:sldMk cId="0" sldId="284"/>
            <ac:spMk id="44034" creationId="{8CF25B47-AB98-4A6C-88F3-3AEB2D27803C}"/>
          </ac:spMkLst>
        </pc:spChg>
      </pc:sldChg>
      <pc:sldChg chg="addSp delSp modSp mod">
        <pc:chgData name="Míša Medek" userId="4c52bcddd8f7229a" providerId="LiveId" clId="{D4724BBE-A11C-4006-BBAA-075A33767483}" dt="2022-04-01T14:13:37.211" v="681" actId="208"/>
        <pc:sldMkLst>
          <pc:docMk/>
          <pc:sldMk cId="0" sldId="285"/>
        </pc:sldMkLst>
        <pc:spChg chg="del mod">
          <ac:chgData name="Míša Medek" userId="4c52bcddd8f7229a" providerId="LiveId" clId="{D4724BBE-A11C-4006-BBAA-075A33767483}" dt="2022-04-01T14:09:01.813" v="608" actId="478"/>
          <ac:spMkLst>
            <pc:docMk/>
            <pc:sldMk cId="0" sldId="285"/>
            <ac:spMk id="38914" creationId="{F0702541-6AD5-4B60-8C12-F3F9F91D69DD}"/>
          </ac:spMkLst>
        </pc:spChg>
        <pc:picChg chg="add mod ord modCrop">
          <ac:chgData name="Míša Medek" userId="4c52bcddd8f7229a" providerId="LiveId" clId="{D4724BBE-A11C-4006-BBAA-075A33767483}" dt="2022-04-01T14:13:37.211" v="681" actId="208"/>
          <ac:picMkLst>
            <pc:docMk/>
            <pc:sldMk cId="0" sldId="285"/>
            <ac:picMk id="3" creationId="{2C9B20AC-553F-4287-B7D5-B7AC31662CC4}"/>
          </ac:picMkLst>
        </pc:picChg>
        <pc:picChg chg="add mod ord">
          <ac:chgData name="Míša Medek" userId="4c52bcddd8f7229a" providerId="LiveId" clId="{D4724BBE-A11C-4006-BBAA-075A33767483}" dt="2022-04-01T14:13:36.893" v="680" actId="208"/>
          <ac:picMkLst>
            <pc:docMk/>
            <pc:sldMk cId="0" sldId="285"/>
            <ac:picMk id="5" creationId="{5830170C-ED97-4429-8E89-CD3E91C845DE}"/>
          </ac:picMkLst>
        </pc:picChg>
        <pc:picChg chg="add mod ord">
          <ac:chgData name="Míša Medek" userId="4c52bcddd8f7229a" providerId="LiveId" clId="{D4724BBE-A11C-4006-BBAA-075A33767483}" dt="2022-04-01T14:12:40.911" v="671" actId="1076"/>
          <ac:picMkLst>
            <pc:docMk/>
            <pc:sldMk cId="0" sldId="285"/>
            <ac:picMk id="7" creationId="{CC85457C-A11A-4651-81BF-8CFDB5C19F0B}"/>
          </ac:picMkLst>
        </pc:picChg>
        <pc:picChg chg="add mod">
          <ac:chgData name="Míša Medek" userId="4c52bcddd8f7229a" providerId="LiveId" clId="{D4724BBE-A11C-4006-BBAA-075A33767483}" dt="2022-04-01T14:12:25.406" v="663" actId="1076"/>
          <ac:picMkLst>
            <pc:docMk/>
            <pc:sldMk cId="0" sldId="285"/>
            <ac:picMk id="9" creationId="{E54C8BA9-5E98-4D39-811E-25686B7657ED}"/>
          </ac:picMkLst>
        </pc:picChg>
        <pc:picChg chg="del">
          <ac:chgData name="Míša Medek" userId="4c52bcddd8f7229a" providerId="LiveId" clId="{D4724BBE-A11C-4006-BBAA-075A33767483}" dt="2022-04-01T14:07:50.565" v="592" actId="478"/>
          <ac:picMkLst>
            <pc:docMk/>
            <pc:sldMk cId="0" sldId="285"/>
            <ac:picMk id="38915" creationId="{FC2373CD-D4D5-455A-9B25-E109DC817A92}"/>
          </ac:picMkLst>
        </pc:picChg>
        <pc:picChg chg="del mod">
          <ac:chgData name="Míša Medek" userId="4c52bcddd8f7229a" providerId="LiveId" clId="{D4724BBE-A11C-4006-BBAA-075A33767483}" dt="2022-04-01T14:08:17.551" v="604" actId="478"/>
          <ac:picMkLst>
            <pc:docMk/>
            <pc:sldMk cId="0" sldId="285"/>
            <ac:picMk id="38916" creationId="{9B294D2B-D1EA-44AC-B562-2E00EE6F5849}"/>
          </ac:picMkLst>
        </pc:picChg>
        <pc:picChg chg="del">
          <ac:chgData name="Míša Medek" userId="4c52bcddd8f7229a" providerId="LiveId" clId="{D4724BBE-A11C-4006-BBAA-075A33767483}" dt="2022-04-01T14:07:38.252" v="588" actId="478"/>
          <ac:picMkLst>
            <pc:docMk/>
            <pc:sldMk cId="0" sldId="285"/>
            <ac:picMk id="38917" creationId="{2CB2A0DE-49B7-47A7-A29B-F3CDC2F2E838}"/>
          </ac:picMkLst>
        </pc:picChg>
      </pc:sldChg>
      <pc:sldChg chg="addSp delSp modSp mod">
        <pc:chgData name="Míša Medek" userId="4c52bcddd8f7229a" providerId="LiveId" clId="{D4724BBE-A11C-4006-BBAA-075A33767483}" dt="2022-04-03T17:02:56.532" v="2207" actId="20577"/>
        <pc:sldMkLst>
          <pc:docMk/>
          <pc:sldMk cId="0" sldId="286"/>
        </pc:sldMkLst>
        <pc:spChg chg="add del mod">
          <ac:chgData name="Míša Medek" userId="4c52bcddd8f7229a" providerId="LiveId" clId="{D4724BBE-A11C-4006-BBAA-075A33767483}" dt="2022-04-01T15:38:36.370" v="1782" actId="478"/>
          <ac:spMkLst>
            <pc:docMk/>
            <pc:sldMk cId="0" sldId="286"/>
            <ac:spMk id="2" creationId="{B78A32E2-8751-45DC-85C4-09380F4E0AD4}"/>
          </ac:spMkLst>
        </pc:spChg>
        <pc:spChg chg="del mod">
          <ac:chgData name="Míša Medek" userId="4c52bcddd8f7229a" providerId="LiveId" clId="{D4724BBE-A11C-4006-BBAA-075A33767483}" dt="2022-04-01T15:38:17.489" v="1777" actId="478"/>
          <ac:spMkLst>
            <pc:docMk/>
            <pc:sldMk cId="0" sldId="286"/>
            <ac:spMk id="3" creationId="{7D07A613-9B0F-4078-9A92-C1F5A18C0C0A}"/>
          </ac:spMkLst>
        </pc:spChg>
        <pc:spChg chg="add mod ord">
          <ac:chgData name="Míša Medek" userId="4c52bcddd8f7229a" providerId="LiveId" clId="{D4724BBE-A11C-4006-BBAA-075A33767483}" dt="2022-04-03T17:02:56.532" v="2207" actId="20577"/>
          <ac:spMkLst>
            <pc:docMk/>
            <pc:sldMk cId="0" sldId="286"/>
            <ac:spMk id="5" creationId="{1AC4C276-A0F1-48B7-B8A5-381D023BF42C}"/>
          </ac:spMkLst>
        </pc:spChg>
        <pc:spChg chg="add mod">
          <ac:chgData name="Míša Medek" userId="4c52bcddd8f7229a" providerId="LiveId" clId="{D4724BBE-A11C-4006-BBAA-075A33767483}" dt="2022-04-01T15:54:18.833" v="2174" actId="1076"/>
          <ac:spMkLst>
            <pc:docMk/>
            <pc:sldMk cId="0" sldId="286"/>
            <ac:spMk id="12" creationId="{9E93D64F-1CD3-44E1-AA38-50E25FBAA078}"/>
          </ac:spMkLst>
        </pc:spChg>
        <pc:spChg chg="add mod">
          <ac:chgData name="Míša Medek" userId="4c52bcddd8f7229a" providerId="LiveId" clId="{D4724BBE-A11C-4006-BBAA-075A33767483}" dt="2022-04-01T15:53:47.727" v="2169" actId="1076"/>
          <ac:spMkLst>
            <pc:docMk/>
            <pc:sldMk cId="0" sldId="286"/>
            <ac:spMk id="14" creationId="{6D240347-4130-4D8E-A943-F5114E34519D}"/>
          </ac:spMkLst>
        </pc:spChg>
        <pc:spChg chg="mod">
          <ac:chgData name="Míša Medek" userId="4c52bcddd8f7229a" providerId="LiveId" clId="{D4724BBE-A11C-4006-BBAA-075A33767483}" dt="2022-04-01T14:22:02.150" v="1018" actId="20577"/>
          <ac:spMkLst>
            <pc:docMk/>
            <pc:sldMk cId="0" sldId="286"/>
            <ac:spMk id="41986" creationId="{18D36BAA-83DA-4421-B805-3A5C8303405D}"/>
          </ac:spMkLst>
        </pc:spChg>
        <pc:picChg chg="add mod ord">
          <ac:chgData name="Míša Medek" userId="4c52bcddd8f7229a" providerId="LiveId" clId="{D4724BBE-A11C-4006-BBAA-075A33767483}" dt="2022-04-01T15:54:21.483" v="2175" actId="1076"/>
          <ac:picMkLst>
            <pc:docMk/>
            <pc:sldMk cId="0" sldId="286"/>
            <ac:picMk id="4" creationId="{3F76C55D-B65D-4DD3-87BC-7A53CFF188A9}"/>
          </ac:picMkLst>
        </pc:picChg>
        <pc:picChg chg="add mod">
          <ac:chgData name="Míša Medek" userId="4c52bcddd8f7229a" providerId="LiveId" clId="{D4724BBE-A11C-4006-BBAA-075A33767483}" dt="2022-04-01T15:54:15.682" v="2173" actId="1076"/>
          <ac:picMkLst>
            <pc:docMk/>
            <pc:sldMk cId="0" sldId="286"/>
            <ac:picMk id="6" creationId="{3A06CB91-E8D6-4F55-A868-61629FF532AD}"/>
          </ac:picMkLst>
        </pc:picChg>
        <pc:picChg chg="add mod ord">
          <ac:chgData name="Míša Medek" userId="4c52bcddd8f7229a" providerId="LiveId" clId="{D4724BBE-A11C-4006-BBAA-075A33767483}" dt="2022-04-01T15:54:11.249" v="2172" actId="1076"/>
          <ac:picMkLst>
            <pc:docMk/>
            <pc:sldMk cId="0" sldId="286"/>
            <ac:picMk id="7" creationId="{98A75477-D33C-45D1-A807-E0520F6AB47D}"/>
          </ac:picMkLst>
        </pc:picChg>
        <pc:picChg chg="add mod">
          <ac:chgData name="Míša Medek" userId="4c52bcddd8f7229a" providerId="LiveId" clId="{D4724BBE-A11C-4006-BBAA-075A33767483}" dt="2022-04-01T15:53:55.175" v="2170" actId="1076"/>
          <ac:picMkLst>
            <pc:docMk/>
            <pc:sldMk cId="0" sldId="286"/>
            <ac:picMk id="8" creationId="{989A98FA-5A6D-49E1-84CD-762C5636B1AC}"/>
          </ac:picMkLst>
        </pc:picChg>
        <pc:picChg chg="del mod">
          <ac:chgData name="Míša Medek" userId="4c52bcddd8f7229a" providerId="LiveId" clId="{D4724BBE-A11C-4006-BBAA-075A33767483}" dt="2022-04-01T15:51:19.287" v="2122" actId="478"/>
          <ac:picMkLst>
            <pc:docMk/>
            <pc:sldMk cId="0" sldId="286"/>
            <ac:picMk id="41988" creationId="{D8D51BF3-C66B-47E3-B5D9-F26524420C73}"/>
          </ac:picMkLst>
        </pc:picChg>
        <pc:cxnChg chg="add mod">
          <ac:chgData name="Míša Medek" userId="4c52bcddd8f7229a" providerId="LiveId" clId="{D4724BBE-A11C-4006-BBAA-075A33767483}" dt="2022-04-01T15:54:27.341" v="2178" actId="14100"/>
          <ac:cxnSpMkLst>
            <pc:docMk/>
            <pc:sldMk cId="0" sldId="286"/>
            <ac:cxnSpMk id="13" creationId="{3FCA8B91-E662-4469-934E-04372AF217FA}"/>
          </ac:cxnSpMkLst>
        </pc:cxnChg>
        <pc:cxnChg chg="add del">
          <ac:chgData name="Míša Medek" userId="4c52bcddd8f7229a" providerId="LiveId" clId="{D4724BBE-A11C-4006-BBAA-075A33767483}" dt="2022-04-01T15:53:22.905" v="2166" actId="478"/>
          <ac:cxnSpMkLst>
            <pc:docMk/>
            <pc:sldMk cId="0" sldId="286"/>
            <ac:cxnSpMk id="17" creationId="{2B32BE36-4FC0-49E8-9418-007C7E274F71}"/>
          </ac:cxnSpMkLst>
        </pc:cxnChg>
        <pc:cxnChg chg="add del mod">
          <ac:chgData name="Míša Medek" userId="4c52bcddd8f7229a" providerId="LiveId" clId="{D4724BBE-A11C-4006-BBAA-075A33767483}" dt="2022-04-01T15:53:21.556" v="2164" actId="478"/>
          <ac:cxnSpMkLst>
            <pc:docMk/>
            <pc:sldMk cId="0" sldId="286"/>
            <ac:cxnSpMk id="18" creationId="{FEB5BE99-FA75-4406-88D4-45496B963299}"/>
          </ac:cxnSpMkLst>
        </pc:cxnChg>
      </pc:sldChg>
      <pc:sldChg chg="modSp">
        <pc:chgData name="Míša Medek" userId="4c52bcddd8f7229a" providerId="LiveId" clId="{D4724BBE-A11C-4006-BBAA-075A33767483}" dt="2022-04-01T13:09:33.174" v="532"/>
        <pc:sldMkLst>
          <pc:docMk/>
          <pc:sldMk cId="2524337308" sldId="287"/>
        </pc:sldMkLst>
        <pc:spChg chg="mod">
          <ac:chgData name="Míša Medek" userId="4c52bcddd8f7229a" providerId="LiveId" clId="{D4724BBE-A11C-4006-BBAA-075A33767483}" dt="2022-04-01T13:09:33.174" v="532"/>
          <ac:spMkLst>
            <pc:docMk/>
            <pc:sldMk cId="2524337308" sldId="287"/>
            <ac:spMk id="2" creationId="{48AAB7D7-133E-4D7A-9884-0C9509D2DE8A}"/>
          </ac:spMkLst>
        </pc:spChg>
      </pc:sldChg>
      <pc:sldChg chg="addSp delSp modSp mod modClrScheme chgLayout">
        <pc:chgData name="Míša Medek" userId="4c52bcddd8f7229a" providerId="LiveId" clId="{D4724BBE-A11C-4006-BBAA-075A33767483}" dt="2022-04-01T14:47:22.738" v="1384" actId="1076"/>
        <pc:sldMkLst>
          <pc:docMk/>
          <pc:sldMk cId="3949502240" sldId="288"/>
        </pc:sldMkLst>
        <pc:spChg chg="mod">
          <ac:chgData name="Míša Medek" userId="4c52bcddd8f7229a" providerId="LiveId" clId="{D4724BBE-A11C-4006-BBAA-075A33767483}" dt="2022-04-01T14:47:15.922" v="1382" actId="1076"/>
          <ac:spMkLst>
            <pc:docMk/>
            <pc:sldMk cId="3949502240" sldId="288"/>
            <ac:spMk id="2" creationId="{DB37E98D-20E0-4CBF-86DE-3E381C96786C}"/>
          </ac:spMkLst>
        </pc:spChg>
        <pc:spChg chg="mod ord">
          <ac:chgData name="Míša Medek" userId="4c52bcddd8f7229a" providerId="LiveId" clId="{D4724BBE-A11C-4006-BBAA-075A33767483}" dt="2022-04-01T14:47:09.863" v="1379" actId="26606"/>
          <ac:spMkLst>
            <pc:docMk/>
            <pc:sldMk cId="3949502240" sldId="288"/>
            <ac:spMk id="4" creationId="{EE30488E-C257-4BC1-B54D-AC5F3C707B46}"/>
          </ac:spMkLst>
        </pc:spChg>
        <pc:picChg chg="add mod">
          <ac:chgData name="Míša Medek" userId="4c52bcddd8f7229a" providerId="LiveId" clId="{D4724BBE-A11C-4006-BBAA-075A33767483}" dt="2022-04-01T14:47:22.738" v="1384" actId="1076"/>
          <ac:picMkLst>
            <pc:docMk/>
            <pc:sldMk cId="3949502240" sldId="288"/>
            <ac:picMk id="3" creationId="{3B283A12-0E46-4BD7-873E-32D7A9343A74}"/>
          </ac:picMkLst>
        </pc:picChg>
        <pc:picChg chg="add del mod">
          <ac:chgData name="Míša Medek" userId="4c52bcddd8f7229a" providerId="LiveId" clId="{D4724BBE-A11C-4006-BBAA-075A33767483}" dt="2022-04-01T14:47:09.326" v="1378"/>
          <ac:picMkLst>
            <pc:docMk/>
            <pc:sldMk cId="3949502240" sldId="288"/>
            <ac:picMk id="5" creationId="{8107AAF0-46BE-4EAE-8C9D-D792AE836180}"/>
          </ac:picMkLst>
        </pc:picChg>
      </pc:sldChg>
      <pc:sldChg chg="modSp">
        <pc:chgData name="Míša Medek" userId="4c52bcddd8f7229a" providerId="LiveId" clId="{D4724BBE-A11C-4006-BBAA-075A33767483}" dt="2022-04-01T13:09:33.174" v="532"/>
        <pc:sldMkLst>
          <pc:docMk/>
          <pc:sldMk cId="1283911816" sldId="289"/>
        </pc:sldMkLst>
        <pc:spChg chg="mod">
          <ac:chgData name="Míša Medek" userId="4c52bcddd8f7229a" providerId="LiveId" clId="{D4724BBE-A11C-4006-BBAA-075A33767483}" dt="2022-04-01T13:09:33.174" v="532"/>
          <ac:spMkLst>
            <pc:docMk/>
            <pc:sldMk cId="1283911816" sldId="289"/>
            <ac:spMk id="2" creationId="{B79A0DA1-2EA6-423A-8CA5-DBE9FC4A290D}"/>
          </ac:spMkLst>
        </pc:spChg>
      </pc:sldChg>
      <pc:sldChg chg="modSp">
        <pc:chgData name="Míša Medek" userId="4c52bcddd8f7229a" providerId="LiveId" clId="{D4724BBE-A11C-4006-BBAA-075A33767483}" dt="2022-04-01T13:09:33.174" v="532"/>
        <pc:sldMkLst>
          <pc:docMk/>
          <pc:sldMk cId="2633133725" sldId="291"/>
        </pc:sldMkLst>
        <pc:spChg chg="mod">
          <ac:chgData name="Míša Medek" userId="4c52bcddd8f7229a" providerId="LiveId" clId="{D4724BBE-A11C-4006-BBAA-075A33767483}" dt="2022-04-01T13:09:33.174" v="532"/>
          <ac:spMkLst>
            <pc:docMk/>
            <pc:sldMk cId="2633133725" sldId="291"/>
            <ac:spMk id="26626" creationId="{5E01317A-ED96-4909-AF20-3AC0AFE7CA54}"/>
          </ac:spMkLst>
        </pc:spChg>
      </pc:sldChg>
      <pc:sldChg chg="addSp delSp modSp new mod">
        <pc:chgData name="Míša Medek" userId="4c52bcddd8f7229a" providerId="LiveId" clId="{D4724BBE-A11C-4006-BBAA-075A33767483}" dt="2022-04-01T13:09:33.174" v="532"/>
        <pc:sldMkLst>
          <pc:docMk/>
          <pc:sldMk cId="811524125" sldId="292"/>
        </pc:sldMkLst>
        <pc:spChg chg="mod">
          <ac:chgData name="Míša Medek" userId="4c52bcddd8f7229a" providerId="LiveId" clId="{D4724BBE-A11C-4006-BBAA-075A33767483}" dt="2022-04-01T13:09:33.174" v="532"/>
          <ac:spMkLst>
            <pc:docMk/>
            <pc:sldMk cId="811524125" sldId="292"/>
            <ac:spMk id="2" creationId="{D8049774-E71B-4982-A793-53A516457C8A}"/>
          </ac:spMkLst>
        </pc:spChg>
        <pc:spChg chg="del">
          <ac:chgData name="Míša Medek" userId="4c52bcddd8f7229a" providerId="LiveId" clId="{D4724BBE-A11C-4006-BBAA-075A33767483}" dt="2022-04-01T12:54:11.183" v="369" actId="478"/>
          <ac:spMkLst>
            <pc:docMk/>
            <pc:sldMk cId="811524125" sldId="292"/>
            <ac:spMk id="3" creationId="{CB4B4224-1547-4066-888E-05F4CC7D7BB7}"/>
          </ac:spMkLst>
        </pc:spChg>
        <pc:picChg chg="add mod">
          <ac:chgData name="Míša Medek" userId="4c52bcddd8f7229a" providerId="LiveId" clId="{D4724BBE-A11C-4006-BBAA-075A33767483}" dt="2022-04-01T12:54:30.988" v="375" actId="26606"/>
          <ac:picMkLst>
            <pc:docMk/>
            <pc:sldMk cId="811524125" sldId="292"/>
            <ac:picMk id="4" creationId="{447A6C9E-5506-428E-85E1-9CAAD7F87441}"/>
          </ac:picMkLst>
        </pc:picChg>
      </pc:sldChg>
      <pc:sldChg chg="modSp add mod ord">
        <pc:chgData name="Míša Medek" userId="4c52bcddd8f7229a" providerId="LiveId" clId="{D4724BBE-A11C-4006-BBAA-075A33767483}" dt="2022-04-01T13:08:32.414" v="512" actId="20577"/>
        <pc:sldMkLst>
          <pc:docMk/>
          <pc:sldMk cId="3894354258" sldId="293"/>
        </pc:sldMkLst>
        <pc:spChg chg="mod">
          <ac:chgData name="Míša Medek" userId="4c52bcddd8f7229a" providerId="LiveId" clId="{D4724BBE-A11C-4006-BBAA-075A33767483}" dt="2022-04-01T13:08:32.414" v="512" actId="20577"/>
          <ac:spMkLst>
            <pc:docMk/>
            <pc:sldMk cId="3894354258" sldId="293"/>
            <ac:spMk id="2" creationId="{325326BA-80E4-4381-A8E7-6DA0DEB21F4E}"/>
          </ac:spMkLst>
        </pc:spChg>
      </pc:sldChg>
      <pc:sldChg chg="modSp new del mod">
        <pc:chgData name="Míša Medek" userId="4c52bcddd8f7229a" providerId="LiveId" clId="{D4724BBE-A11C-4006-BBAA-075A33767483}" dt="2022-04-01T13:08:00.355" v="490" actId="2696"/>
        <pc:sldMkLst>
          <pc:docMk/>
          <pc:sldMk cId="4219480904" sldId="293"/>
        </pc:sldMkLst>
        <pc:spChg chg="mod">
          <ac:chgData name="Míša Medek" userId="4c52bcddd8f7229a" providerId="LiveId" clId="{D4724BBE-A11C-4006-BBAA-075A33767483}" dt="2022-04-01T13:07:55.725" v="489" actId="20577"/>
          <ac:spMkLst>
            <pc:docMk/>
            <pc:sldMk cId="4219480904" sldId="293"/>
            <ac:spMk id="2" creationId="{100582A4-BDA1-4FFD-A280-F41507DCA963}"/>
          </ac:spMkLst>
        </pc:spChg>
      </pc:sldChg>
      <pc:sldChg chg="modSp new del mod">
        <pc:chgData name="Míša Medek" userId="4c52bcddd8f7229a" providerId="LiveId" clId="{D4724BBE-A11C-4006-BBAA-075A33767483}" dt="2022-04-01T14:51:24.624" v="1482" actId="2696"/>
        <pc:sldMkLst>
          <pc:docMk/>
          <pc:sldMk cId="1888576050" sldId="294"/>
        </pc:sldMkLst>
        <pc:spChg chg="mod">
          <ac:chgData name="Míša Medek" userId="4c52bcddd8f7229a" providerId="LiveId" clId="{D4724BBE-A11C-4006-BBAA-075A33767483}" dt="2022-04-01T14:49:56.604" v="1400" actId="20577"/>
          <ac:spMkLst>
            <pc:docMk/>
            <pc:sldMk cId="1888576050" sldId="294"/>
            <ac:spMk id="2" creationId="{32278026-4606-4A96-AF32-0193BDE7FC60}"/>
          </ac:spMkLst>
        </pc:spChg>
        <pc:spChg chg="mod">
          <ac:chgData name="Míša Medek" userId="4c52bcddd8f7229a" providerId="LiveId" clId="{D4724BBE-A11C-4006-BBAA-075A33767483}" dt="2022-04-01T14:51:04.701" v="1481" actId="20577"/>
          <ac:spMkLst>
            <pc:docMk/>
            <pc:sldMk cId="1888576050" sldId="294"/>
            <ac:spMk id="3" creationId="{77957624-1F03-4B48-A927-36164CF5C38A}"/>
          </ac:spMkLst>
        </pc:spChg>
      </pc:sldChg>
      <pc:sldMasterChg chg="addSp">
        <pc:chgData name="Míša Medek" userId="4c52bcddd8f7229a" providerId="LiveId" clId="{D4724BBE-A11C-4006-BBAA-075A33767483}" dt="2022-04-01T13:09:03.729" v="513"/>
        <pc:sldMasterMkLst>
          <pc:docMk/>
          <pc:sldMasterMk cId="851178942" sldId="2147484303"/>
        </pc:sldMasterMkLst>
        <pc:picChg chg="add">
          <ac:chgData name="Míša Medek" userId="4c52bcddd8f7229a" providerId="LiveId" clId="{D4724BBE-A11C-4006-BBAA-075A33767483}" dt="2022-04-01T13:09:03.729" v="513"/>
          <ac:picMkLst>
            <pc:docMk/>
            <pc:sldMasterMk cId="851178942" sldId="2147484303"/>
            <ac:picMk id="7" creationId="{73A6E192-8ED2-4518-B1AA-C53B43876CB6}"/>
          </ac:picMkLst>
        </pc:picChg>
      </pc:sldMasterChg>
      <pc:sldMasterChg chg="addSp">
        <pc:chgData name="Míša Medek" userId="4c52bcddd8f7229a" providerId="LiveId" clId="{D4724BBE-A11C-4006-BBAA-075A33767483}" dt="2022-04-01T13:09:16.245" v="521"/>
        <pc:sldMasterMkLst>
          <pc:docMk/>
          <pc:sldMasterMk cId="934891876" sldId="2147484315"/>
        </pc:sldMasterMkLst>
        <pc:picChg chg="add">
          <ac:chgData name="Míša Medek" userId="4c52bcddd8f7229a" providerId="LiveId" clId="{D4724BBE-A11C-4006-BBAA-075A33767483}" dt="2022-04-01T13:09:16.245" v="521"/>
          <ac:picMkLst>
            <pc:docMk/>
            <pc:sldMasterMk cId="934891876" sldId="2147484315"/>
            <ac:picMk id="7" creationId="{1C495FCD-1F1F-4472-9838-AE4F311446DC}"/>
          </ac:picMkLst>
        </pc:picChg>
      </pc:sldMasterChg>
      <pc:sldMasterChg chg="addSp">
        <pc:chgData name="Míša Medek" userId="4c52bcddd8f7229a" providerId="LiveId" clId="{D4724BBE-A11C-4006-BBAA-075A33767483}" dt="2022-04-01T13:09:18.988" v="522"/>
        <pc:sldMasterMkLst>
          <pc:docMk/>
          <pc:sldMasterMk cId="2800919786" sldId="2147484327"/>
        </pc:sldMasterMkLst>
        <pc:picChg chg="add">
          <ac:chgData name="Míša Medek" userId="4c52bcddd8f7229a" providerId="LiveId" clId="{D4724BBE-A11C-4006-BBAA-075A33767483}" dt="2022-04-01T13:09:18.988" v="522"/>
          <ac:picMkLst>
            <pc:docMk/>
            <pc:sldMasterMk cId="2800919786" sldId="2147484327"/>
            <ac:picMk id="7" creationId="{EA622B3D-D12B-44F6-857C-442F1809F9B7}"/>
          </ac:picMkLst>
        </pc:picChg>
      </pc:sldMasterChg>
      <pc:sldMasterChg chg="addSp">
        <pc:chgData name="Míša Medek" userId="4c52bcddd8f7229a" providerId="LiveId" clId="{D4724BBE-A11C-4006-BBAA-075A33767483}" dt="2022-04-01T13:09:20.145" v="523"/>
        <pc:sldMasterMkLst>
          <pc:docMk/>
          <pc:sldMasterMk cId="2278873626" sldId="2147484339"/>
        </pc:sldMasterMkLst>
        <pc:picChg chg="add">
          <ac:chgData name="Míša Medek" userId="4c52bcddd8f7229a" providerId="LiveId" clId="{D4724BBE-A11C-4006-BBAA-075A33767483}" dt="2022-04-01T13:09:20.145" v="523"/>
          <ac:picMkLst>
            <pc:docMk/>
            <pc:sldMasterMk cId="2278873626" sldId="2147484339"/>
            <ac:picMk id="7" creationId="{2CA6430C-7461-4A54-9A25-3B85017A4E56}"/>
          </ac:picMkLst>
        </pc:picChg>
      </pc:sldMasterChg>
      <pc:sldMasterChg chg="addSp">
        <pc:chgData name="Míša Medek" userId="4c52bcddd8f7229a" providerId="LiveId" clId="{D4724BBE-A11C-4006-BBAA-075A33767483}" dt="2022-04-01T13:09:20.810" v="524"/>
        <pc:sldMasterMkLst>
          <pc:docMk/>
          <pc:sldMasterMk cId="1002144310" sldId="2147484351"/>
        </pc:sldMasterMkLst>
        <pc:picChg chg="add">
          <ac:chgData name="Míša Medek" userId="4c52bcddd8f7229a" providerId="LiveId" clId="{D4724BBE-A11C-4006-BBAA-075A33767483}" dt="2022-04-01T13:09:20.810" v="524"/>
          <ac:picMkLst>
            <pc:docMk/>
            <pc:sldMasterMk cId="1002144310" sldId="2147484351"/>
            <ac:picMk id="7" creationId="{9B9B943C-D89F-446A-A93F-76A2CE366AFF}"/>
          </ac:picMkLst>
        </pc:picChg>
      </pc:sldMasterChg>
    </pc:docChg>
  </pc:docChgLst>
  <pc:docChgLst>
    <pc:chgData name="Míša Medek" userId="4c52bcddd8f7229a" providerId="LiveId" clId="{92F1968F-6D94-4BA2-AE8E-E726F73BC172}"/>
    <pc:docChg chg="undo redo custSel addSld delSld modSld">
      <pc:chgData name="Míša Medek" userId="4c52bcddd8f7229a" providerId="LiveId" clId="{92F1968F-6D94-4BA2-AE8E-E726F73BC172}" dt="2022-03-29T20:38:50.771" v="388" actId="20577"/>
      <pc:docMkLst>
        <pc:docMk/>
      </pc:docMkLst>
      <pc:sldChg chg="addSp modSp">
        <pc:chgData name="Míša Medek" userId="4c52bcddd8f7229a" providerId="LiveId" clId="{92F1968F-6D94-4BA2-AE8E-E726F73BC172}" dt="2022-03-29T20:19:25.716" v="369" actId="164"/>
        <pc:sldMkLst>
          <pc:docMk/>
          <pc:sldMk cId="0" sldId="258"/>
        </pc:sldMkLst>
        <pc:spChg chg="mod">
          <ac:chgData name="Míša Medek" userId="4c52bcddd8f7229a" providerId="LiveId" clId="{92F1968F-6D94-4BA2-AE8E-E726F73BC172}" dt="2022-03-29T20:19:25.716" v="369" actId="164"/>
          <ac:spMkLst>
            <pc:docMk/>
            <pc:sldMk cId="0" sldId="258"/>
            <ac:spMk id="16" creationId="{C9D4DDC5-EFD1-43E5-8763-B9220BF95C41}"/>
          </ac:spMkLst>
        </pc:spChg>
        <pc:spChg chg="mod">
          <ac:chgData name="Míša Medek" userId="4c52bcddd8f7229a" providerId="LiveId" clId="{92F1968F-6D94-4BA2-AE8E-E726F73BC172}" dt="2022-03-29T20:19:25.716" v="369" actId="164"/>
          <ac:spMkLst>
            <pc:docMk/>
            <pc:sldMk cId="0" sldId="258"/>
            <ac:spMk id="27" creationId="{1FB17D7A-C329-4DA7-AACD-8921A1ED5674}"/>
          </ac:spMkLst>
        </pc:spChg>
        <pc:spChg chg="mod">
          <ac:chgData name="Míša Medek" userId="4c52bcddd8f7229a" providerId="LiveId" clId="{92F1968F-6D94-4BA2-AE8E-E726F73BC172}" dt="2022-03-29T20:19:25.716" v="369" actId="164"/>
          <ac:spMkLst>
            <pc:docMk/>
            <pc:sldMk cId="0" sldId="258"/>
            <ac:spMk id="6151" creationId="{8B7D68F8-2013-487D-9541-4C23B180DB6F}"/>
          </ac:spMkLst>
        </pc:spChg>
        <pc:spChg chg="mod">
          <ac:chgData name="Míša Medek" userId="4c52bcddd8f7229a" providerId="LiveId" clId="{92F1968F-6D94-4BA2-AE8E-E726F73BC172}" dt="2022-03-29T20:19:25.716" v="369" actId="164"/>
          <ac:spMkLst>
            <pc:docMk/>
            <pc:sldMk cId="0" sldId="258"/>
            <ac:spMk id="6152" creationId="{DF3F8971-B182-4A7D-8A33-FE63232C4F6C}"/>
          </ac:spMkLst>
        </pc:spChg>
        <pc:spChg chg="mod">
          <ac:chgData name="Míša Medek" userId="4c52bcddd8f7229a" providerId="LiveId" clId="{92F1968F-6D94-4BA2-AE8E-E726F73BC172}" dt="2022-03-29T20:19:25.716" v="369" actId="164"/>
          <ac:spMkLst>
            <pc:docMk/>
            <pc:sldMk cId="0" sldId="258"/>
            <ac:spMk id="6153" creationId="{679C9068-839C-4D3C-9BF0-63BD341447A3}"/>
          </ac:spMkLst>
        </pc:spChg>
        <pc:spChg chg="mod">
          <ac:chgData name="Míša Medek" userId="4c52bcddd8f7229a" providerId="LiveId" clId="{92F1968F-6D94-4BA2-AE8E-E726F73BC172}" dt="2022-03-29T20:19:25.716" v="369" actId="164"/>
          <ac:spMkLst>
            <pc:docMk/>
            <pc:sldMk cId="0" sldId="258"/>
            <ac:spMk id="6154" creationId="{E4A176AB-1997-4638-851A-67DCC08C2419}"/>
          </ac:spMkLst>
        </pc:spChg>
        <pc:grpChg chg="add mod">
          <ac:chgData name="Míša Medek" userId="4c52bcddd8f7229a" providerId="LiveId" clId="{92F1968F-6D94-4BA2-AE8E-E726F73BC172}" dt="2022-03-29T20:19:25.716" v="369" actId="164"/>
          <ac:grpSpMkLst>
            <pc:docMk/>
            <pc:sldMk cId="0" sldId="258"/>
            <ac:grpSpMk id="2" creationId="{27332A73-2508-4C41-8DD6-3E1AAC37E437}"/>
          </ac:grpSpMkLst>
        </pc:grpChg>
        <pc:grpChg chg="mod">
          <ac:chgData name="Míša Medek" userId="4c52bcddd8f7229a" providerId="LiveId" clId="{92F1968F-6D94-4BA2-AE8E-E726F73BC172}" dt="2022-03-29T20:19:25.716" v="369" actId="164"/>
          <ac:grpSpMkLst>
            <pc:docMk/>
            <pc:sldMk cId="0" sldId="258"/>
            <ac:grpSpMk id="6156" creationId="{5BFC4F0B-6998-42C4-B209-0F1C5BFE81A8}"/>
          </ac:grpSpMkLst>
        </pc:grpChg>
        <pc:picChg chg="mod">
          <ac:chgData name="Míša Medek" userId="4c52bcddd8f7229a" providerId="LiveId" clId="{92F1968F-6D94-4BA2-AE8E-E726F73BC172}" dt="2022-03-29T20:19:25.716" v="369" actId="164"/>
          <ac:picMkLst>
            <pc:docMk/>
            <pc:sldMk cId="0" sldId="258"/>
            <ac:picMk id="6147" creationId="{974DDD0F-155E-40C1-BA3B-A72E1139EEE0}"/>
          </ac:picMkLst>
        </pc:picChg>
        <pc:picChg chg="mod">
          <ac:chgData name="Míša Medek" userId="4c52bcddd8f7229a" providerId="LiveId" clId="{92F1968F-6D94-4BA2-AE8E-E726F73BC172}" dt="2022-03-29T20:19:25.716" v="369" actId="164"/>
          <ac:picMkLst>
            <pc:docMk/>
            <pc:sldMk cId="0" sldId="258"/>
            <ac:picMk id="6148" creationId="{1DC6006C-E61D-41C1-840B-4D7FC2CA3152}"/>
          </ac:picMkLst>
        </pc:picChg>
        <pc:picChg chg="mod">
          <ac:chgData name="Míša Medek" userId="4c52bcddd8f7229a" providerId="LiveId" clId="{92F1968F-6D94-4BA2-AE8E-E726F73BC172}" dt="2022-03-29T20:19:25.716" v="369" actId="164"/>
          <ac:picMkLst>
            <pc:docMk/>
            <pc:sldMk cId="0" sldId="258"/>
            <ac:picMk id="6149" creationId="{C540CCDA-8905-4904-9D43-3FF26963E4A3}"/>
          </ac:picMkLst>
        </pc:picChg>
        <pc:picChg chg="mod">
          <ac:chgData name="Míša Medek" userId="4c52bcddd8f7229a" providerId="LiveId" clId="{92F1968F-6D94-4BA2-AE8E-E726F73BC172}" dt="2022-03-29T20:19:25.716" v="369" actId="164"/>
          <ac:picMkLst>
            <pc:docMk/>
            <pc:sldMk cId="0" sldId="258"/>
            <ac:picMk id="6157" creationId="{CF87908E-63DF-4694-A38B-5EFD126E0E57}"/>
          </ac:picMkLst>
        </pc:picChg>
      </pc:sldChg>
      <pc:sldChg chg="addSp modSp">
        <pc:chgData name="Míša Medek" userId="4c52bcddd8f7229a" providerId="LiveId" clId="{92F1968F-6D94-4BA2-AE8E-E726F73BC172}" dt="2022-03-29T20:18:51.682" v="362" actId="164"/>
        <pc:sldMkLst>
          <pc:docMk/>
          <pc:sldMk cId="0" sldId="268"/>
        </pc:sldMkLst>
        <pc:spChg chg="mod">
          <ac:chgData name="Míša Medek" userId="4c52bcddd8f7229a" providerId="LiveId" clId="{92F1968F-6D94-4BA2-AE8E-E726F73BC172}" dt="2022-03-29T20:18:51.682" v="362" actId="164"/>
          <ac:spMkLst>
            <pc:docMk/>
            <pc:sldMk cId="0" sldId="268"/>
            <ac:spMk id="7" creationId="{A51CF602-8967-468A-B0B0-DD33E372C924}"/>
          </ac:spMkLst>
        </pc:spChg>
        <pc:spChg chg="mod">
          <ac:chgData name="Míša Medek" userId="4c52bcddd8f7229a" providerId="LiveId" clId="{92F1968F-6D94-4BA2-AE8E-E726F73BC172}" dt="2022-03-29T20:18:51.682" v="362" actId="164"/>
          <ac:spMkLst>
            <pc:docMk/>
            <pc:sldMk cId="0" sldId="268"/>
            <ac:spMk id="8" creationId="{6E4789AA-2A75-4BFE-B6F7-C4E64FC88D92}"/>
          </ac:spMkLst>
        </pc:spChg>
        <pc:spChg chg="mod">
          <ac:chgData name="Míša Medek" userId="4c52bcddd8f7229a" providerId="LiveId" clId="{92F1968F-6D94-4BA2-AE8E-E726F73BC172}" dt="2022-03-29T20:18:51.682" v="362" actId="164"/>
          <ac:spMkLst>
            <pc:docMk/>
            <pc:sldMk cId="0" sldId="268"/>
            <ac:spMk id="30" creationId="{5EACA6E0-E5CB-4113-9FCC-0F599295A722}"/>
          </ac:spMkLst>
        </pc:spChg>
        <pc:grpChg chg="add mod">
          <ac:chgData name="Míša Medek" userId="4c52bcddd8f7229a" providerId="LiveId" clId="{92F1968F-6D94-4BA2-AE8E-E726F73BC172}" dt="2022-03-29T20:18:51.682" v="362" actId="164"/>
          <ac:grpSpMkLst>
            <pc:docMk/>
            <pc:sldMk cId="0" sldId="268"/>
            <ac:grpSpMk id="2" creationId="{1ABA5F52-CFFB-4DEF-8865-8893B3BAF32B}"/>
          </ac:grpSpMkLst>
        </pc:grpChg>
        <pc:grpChg chg="mod">
          <ac:chgData name="Míša Medek" userId="4c52bcddd8f7229a" providerId="LiveId" clId="{92F1968F-6D94-4BA2-AE8E-E726F73BC172}" dt="2022-03-29T20:18:51.682" v="362" actId="164"/>
          <ac:grpSpMkLst>
            <pc:docMk/>
            <pc:sldMk cId="0" sldId="268"/>
            <ac:grpSpMk id="9" creationId="{1D2313EB-EFA1-4276-8615-E929D3741C28}"/>
          </ac:grpSpMkLst>
        </pc:grpChg>
        <pc:grpChg chg="mod">
          <ac:chgData name="Míša Medek" userId="4c52bcddd8f7229a" providerId="LiveId" clId="{92F1968F-6D94-4BA2-AE8E-E726F73BC172}" dt="2022-03-29T20:18:51.682" v="362" actId="164"/>
          <ac:grpSpMkLst>
            <pc:docMk/>
            <pc:sldMk cId="0" sldId="268"/>
            <ac:grpSpMk id="12" creationId="{7DF1F4C6-290F-4848-AD2E-D93A0654A560}"/>
          </ac:grpSpMkLst>
        </pc:grpChg>
        <pc:grpChg chg="mod">
          <ac:chgData name="Míša Medek" userId="4c52bcddd8f7229a" providerId="LiveId" clId="{92F1968F-6D94-4BA2-AE8E-E726F73BC172}" dt="2022-03-29T20:18:51.682" v="362" actId="164"/>
          <ac:grpSpMkLst>
            <pc:docMk/>
            <pc:sldMk cId="0" sldId="268"/>
            <ac:grpSpMk id="18" creationId="{CD38112A-2429-4949-8084-16F6BA75F009}"/>
          </ac:grpSpMkLst>
        </pc:grpChg>
        <pc:picChg chg="mod">
          <ac:chgData name="Míša Medek" userId="4c52bcddd8f7229a" providerId="LiveId" clId="{92F1968F-6D94-4BA2-AE8E-E726F73BC172}" dt="2022-03-29T20:18:51.682" v="362" actId="164"/>
          <ac:picMkLst>
            <pc:docMk/>
            <pc:sldMk cId="0" sldId="268"/>
            <ac:picMk id="6" creationId="{1BF8E7F4-0A1B-4FBA-8632-A1973521C08D}"/>
          </ac:picMkLst>
        </pc:picChg>
        <pc:cxnChg chg="mod">
          <ac:chgData name="Míša Medek" userId="4c52bcddd8f7229a" providerId="LiveId" clId="{92F1968F-6D94-4BA2-AE8E-E726F73BC172}" dt="2022-03-29T20:18:51.682" v="362" actId="164"/>
          <ac:cxnSpMkLst>
            <pc:docMk/>
            <pc:sldMk cId="0" sldId="268"/>
            <ac:cxnSpMk id="4" creationId="{9A95E7DA-A2F7-40A9-9206-76574B74C2B4}"/>
          </ac:cxnSpMkLst>
        </pc:cxnChg>
        <pc:cxnChg chg="mod">
          <ac:chgData name="Míša Medek" userId="4c52bcddd8f7229a" providerId="LiveId" clId="{92F1968F-6D94-4BA2-AE8E-E726F73BC172}" dt="2022-03-29T20:18:51.682" v="362" actId="164"/>
          <ac:cxnSpMkLst>
            <pc:docMk/>
            <pc:sldMk cId="0" sldId="268"/>
            <ac:cxnSpMk id="21" creationId="{2D386798-3D31-457E-ADB0-485EF27B9D6A}"/>
          </ac:cxnSpMkLst>
        </pc:cxnChg>
        <pc:cxnChg chg="mod">
          <ac:chgData name="Míša Medek" userId="4c52bcddd8f7229a" providerId="LiveId" clId="{92F1968F-6D94-4BA2-AE8E-E726F73BC172}" dt="2022-03-29T20:18:51.682" v="362" actId="164"/>
          <ac:cxnSpMkLst>
            <pc:docMk/>
            <pc:sldMk cId="0" sldId="268"/>
            <ac:cxnSpMk id="23" creationId="{3683D56C-A025-40AA-A086-913D3E57451E}"/>
          </ac:cxnSpMkLst>
        </pc:cxnChg>
      </pc:sldChg>
      <pc:sldChg chg="addSp modSp">
        <pc:chgData name="Míša Medek" userId="4c52bcddd8f7229a" providerId="LiveId" clId="{92F1968F-6D94-4BA2-AE8E-E726F73BC172}" dt="2022-03-29T20:19:17.535" v="368" actId="164"/>
        <pc:sldMkLst>
          <pc:docMk/>
          <pc:sldMk cId="0" sldId="269"/>
        </pc:sldMkLst>
        <pc:spChg chg="mod">
          <ac:chgData name="Míša Medek" userId="4c52bcddd8f7229a" providerId="LiveId" clId="{92F1968F-6D94-4BA2-AE8E-E726F73BC172}" dt="2022-03-29T20:19:17.535" v="368" actId="164"/>
          <ac:spMkLst>
            <pc:docMk/>
            <pc:sldMk cId="0" sldId="269"/>
            <ac:spMk id="9" creationId="{02D552C8-9A6F-4D43-8E59-E9E181A935F2}"/>
          </ac:spMkLst>
        </pc:spChg>
        <pc:spChg chg="mod">
          <ac:chgData name="Míša Medek" userId="4c52bcddd8f7229a" providerId="LiveId" clId="{92F1968F-6D94-4BA2-AE8E-E726F73BC172}" dt="2022-03-29T20:19:17.535" v="368" actId="164"/>
          <ac:spMkLst>
            <pc:docMk/>
            <pc:sldMk cId="0" sldId="269"/>
            <ac:spMk id="13" creationId="{D3E7C84A-4B09-4912-9A06-13CD902DCCC6}"/>
          </ac:spMkLst>
        </pc:spChg>
        <pc:spChg chg="mod">
          <ac:chgData name="Míša Medek" userId="4c52bcddd8f7229a" providerId="LiveId" clId="{92F1968F-6D94-4BA2-AE8E-E726F73BC172}" dt="2022-03-29T20:19:17.535" v="368" actId="164"/>
          <ac:spMkLst>
            <pc:docMk/>
            <pc:sldMk cId="0" sldId="269"/>
            <ac:spMk id="14" creationId="{C25A627A-CCEB-45A1-9F47-8F860E20C594}"/>
          </ac:spMkLst>
        </pc:spChg>
        <pc:spChg chg="mod">
          <ac:chgData name="Míša Medek" userId="4c52bcddd8f7229a" providerId="LiveId" clId="{92F1968F-6D94-4BA2-AE8E-E726F73BC172}" dt="2022-03-29T20:19:17.535" v="368" actId="164"/>
          <ac:spMkLst>
            <pc:docMk/>
            <pc:sldMk cId="0" sldId="269"/>
            <ac:spMk id="15" creationId="{8FA6A0C0-A7D8-47EB-8FDA-D644A6BC08C1}"/>
          </ac:spMkLst>
        </pc:spChg>
        <pc:spChg chg="mod">
          <ac:chgData name="Míša Medek" userId="4c52bcddd8f7229a" providerId="LiveId" clId="{92F1968F-6D94-4BA2-AE8E-E726F73BC172}" dt="2022-03-29T20:19:17.535" v="368" actId="164"/>
          <ac:spMkLst>
            <pc:docMk/>
            <pc:sldMk cId="0" sldId="269"/>
            <ac:spMk id="16" creationId="{7FE4859E-AD5C-4CDC-B8D0-0AF577DB9320}"/>
          </ac:spMkLst>
        </pc:spChg>
        <pc:spChg chg="mod">
          <ac:chgData name="Míša Medek" userId="4c52bcddd8f7229a" providerId="LiveId" clId="{92F1968F-6D94-4BA2-AE8E-E726F73BC172}" dt="2022-03-29T20:19:17.535" v="368" actId="164"/>
          <ac:spMkLst>
            <pc:docMk/>
            <pc:sldMk cId="0" sldId="269"/>
            <ac:spMk id="17" creationId="{C5A55FAC-FE19-4B00-82A8-017444EF472C}"/>
          </ac:spMkLst>
        </pc:spChg>
        <pc:spChg chg="mod">
          <ac:chgData name="Míša Medek" userId="4c52bcddd8f7229a" providerId="LiveId" clId="{92F1968F-6D94-4BA2-AE8E-E726F73BC172}" dt="2022-03-29T20:19:17.535" v="368" actId="164"/>
          <ac:spMkLst>
            <pc:docMk/>
            <pc:sldMk cId="0" sldId="269"/>
            <ac:spMk id="18" creationId="{574144F7-6F4E-4230-BEB8-5C55232A4806}"/>
          </ac:spMkLst>
        </pc:spChg>
        <pc:spChg chg="mod">
          <ac:chgData name="Míša Medek" userId="4c52bcddd8f7229a" providerId="LiveId" clId="{92F1968F-6D94-4BA2-AE8E-E726F73BC172}" dt="2022-03-29T20:19:17.535" v="368" actId="164"/>
          <ac:spMkLst>
            <pc:docMk/>
            <pc:sldMk cId="0" sldId="269"/>
            <ac:spMk id="19" creationId="{2ACDB7DA-F3D5-4D8B-AE52-D864EDBC67C3}"/>
          </ac:spMkLst>
        </pc:spChg>
        <pc:spChg chg="mod">
          <ac:chgData name="Míša Medek" userId="4c52bcddd8f7229a" providerId="LiveId" clId="{92F1968F-6D94-4BA2-AE8E-E726F73BC172}" dt="2022-03-29T20:19:17.535" v="368" actId="164"/>
          <ac:spMkLst>
            <pc:docMk/>
            <pc:sldMk cId="0" sldId="269"/>
            <ac:spMk id="21" creationId="{FB319108-7962-46EF-98D1-3FACA439114F}"/>
          </ac:spMkLst>
        </pc:spChg>
        <pc:spChg chg="mod">
          <ac:chgData name="Míša Medek" userId="4c52bcddd8f7229a" providerId="LiveId" clId="{92F1968F-6D94-4BA2-AE8E-E726F73BC172}" dt="2022-03-29T20:19:17.535" v="368" actId="164"/>
          <ac:spMkLst>
            <pc:docMk/>
            <pc:sldMk cId="0" sldId="269"/>
            <ac:spMk id="22" creationId="{ED2594FD-7F71-4120-9B92-D2FC41A2F51E}"/>
          </ac:spMkLst>
        </pc:spChg>
        <pc:spChg chg="mod">
          <ac:chgData name="Míša Medek" userId="4c52bcddd8f7229a" providerId="LiveId" clId="{92F1968F-6D94-4BA2-AE8E-E726F73BC172}" dt="2022-03-29T20:19:17.535" v="368" actId="164"/>
          <ac:spMkLst>
            <pc:docMk/>
            <pc:sldMk cId="0" sldId="269"/>
            <ac:spMk id="23" creationId="{80691D37-A660-4F43-B41D-55B877577DDD}"/>
          </ac:spMkLst>
        </pc:spChg>
        <pc:spChg chg="mod">
          <ac:chgData name="Míša Medek" userId="4c52bcddd8f7229a" providerId="LiveId" clId="{92F1968F-6D94-4BA2-AE8E-E726F73BC172}" dt="2022-03-29T20:19:17.535" v="368" actId="164"/>
          <ac:spMkLst>
            <pc:docMk/>
            <pc:sldMk cId="0" sldId="269"/>
            <ac:spMk id="24" creationId="{992FF35A-9E83-4E38-A6DB-C5C85E4B7CCC}"/>
          </ac:spMkLst>
        </pc:spChg>
        <pc:spChg chg="mod">
          <ac:chgData name="Míša Medek" userId="4c52bcddd8f7229a" providerId="LiveId" clId="{92F1968F-6D94-4BA2-AE8E-E726F73BC172}" dt="2022-03-29T20:19:17.535" v="368" actId="164"/>
          <ac:spMkLst>
            <pc:docMk/>
            <pc:sldMk cId="0" sldId="269"/>
            <ac:spMk id="26" creationId="{0E3A0E43-AE04-4670-A5C6-7421587FACD7}"/>
          </ac:spMkLst>
        </pc:spChg>
        <pc:spChg chg="mod">
          <ac:chgData name="Míša Medek" userId="4c52bcddd8f7229a" providerId="LiveId" clId="{92F1968F-6D94-4BA2-AE8E-E726F73BC172}" dt="2022-03-29T20:19:17.535" v="368" actId="164"/>
          <ac:spMkLst>
            <pc:docMk/>
            <pc:sldMk cId="0" sldId="269"/>
            <ac:spMk id="30" creationId="{3A0DB0EE-1F4E-4CBF-B81D-E95FE2BE5444}"/>
          </ac:spMkLst>
        </pc:spChg>
        <pc:spChg chg="mod">
          <ac:chgData name="Míša Medek" userId="4c52bcddd8f7229a" providerId="LiveId" clId="{92F1968F-6D94-4BA2-AE8E-E726F73BC172}" dt="2022-03-29T20:19:17.535" v="368" actId="164"/>
          <ac:spMkLst>
            <pc:docMk/>
            <pc:sldMk cId="0" sldId="269"/>
            <ac:spMk id="31" creationId="{A7C35956-61A4-4C90-8A49-E9AA7E7D723E}"/>
          </ac:spMkLst>
        </pc:spChg>
        <pc:spChg chg="mod">
          <ac:chgData name="Míša Medek" userId="4c52bcddd8f7229a" providerId="LiveId" clId="{92F1968F-6D94-4BA2-AE8E-E726F73BC172}" dt="2022-03-29T20:19:17.535" v="368" actId="164"/>
          <ac:spMkLst>
            <pc:docMk/>
            <pc:sldMk cId="0" sldId="269"/>
            <ac:spMk id="32" creationId="{E915597E-E657-464E-9F40-4C2984352572}"/>
          </ac:spMkLst>
        </pc:spChg>
        <pc:spChg chg="mod">
          <ac:chgData name="Míša Medek" userId="4c52bcddd8f7229a" providerId="LiveId" clId="{92F1968F-6D94-4BA2-AE8E-E726F73BC172}" dt="2022-03-29T20:19:17.535" v="368" actId="164"/>
          <ac:spMkLst>
            <pc:docMk/>
            <pc:sldMk cId="0" sldId="269"/>
            <ac:spMk id="34" creationId="{83664401-4276-43E2-AC91-0C2BFFA48DD5}"/>
          </ac:spMkLst>
        </pc:spChg>
        <pc:spChg chg="mod">
          <ac:chgData name="Míša Medek" userId="4c52bcddd8f7229a" providerId="LiveId" clId="{92F1968F-6D94-4BA2-AE8E-E726F73BC172}" dt="2022-03-29T20:19:17.535" v="368" actId="164"/>
          <ac:spMkLst>
            <pc:docMk/>
            <pc:sldMk cId="0" sldId="269"/>
            <ac:spMk id="35" creationId="{2DD4CE16-8B7A-45E2-95A8-1B53331C0C92}"/>
          </ac:spMkLst>
        </pc:spChg>
        <pc:spChg chg="mod">
          <ac:chgData name="Míša Medek" userId="4c52bcddd8f7229a" providerId="LiveId" clId="{92F1968F-6D94-4BA2-AE8E-E726F73BC172}" dt="2022-03-29T20:19:17.535" v="368" actId="164"/>
          <ac:spMkLst>
            <pc:docMk/>
            <pc:sldMk cId="0" sldId="269"/>
            <ac:spMk id="8209" creationId="{C722240D-E467-45CD-9C60-7DBC8CDBE5FD}"/>
          </ac:spMkLst>
        </pc:spChg>
        <pc:spChg chg="mod">
          <ac:chgData name="Míša Medek" userId="4c52bcddd8f7229a" providerId="LiveId" clId="{92F1968F-6D94-4BA2-AE8E-E726F73BC172}" dt="2022-03-29T20:19:17.535" v="368" actId="164"/>
          <ac:spMkLst>
            <pc:docMk/>
            <pc:sldMk cId="0" sldId="269"/>
            <ac:spMk id="8211" creationId="{D86D9355-D07D-4C56-B142-CED015F70FCA}"/>
          </ac:spMkLst>
        </pc:spChg>
        <pc:spChg chg="mod">
          <ac:chgData name="Míša Medek" userId="4c52bcddd8f7229a" providerId="LiveId" clId="{92F1968F-6D94-4BA2-AE8E-E726F73BC172}" dt="2022-03-29T20:19:17.535" v="368" actId="164"/>
          <ac:spMkLst>
            <pc:docMk/>
            <pc:sldMk cId="0" sldId="269"/>
            <ac:spMk id="8215" creationId="{35C88BC9-5DBB-4AB7-B5EE-981210D2607C}"/>
          </ac:spMkLst>
        </pc:spChg>
        <pc:grpChg chg="add mod">
          <ac:chgData name="Míša Medek" userId="4c52bcddd8f7229a" providerId="LiveId" clId="{92F1968F-6D94-4BA2-AE8E-E726F73BC172}" dt="2022-03-29T20:19:17.535" v="368" actId="164"/>
          <ac:grpSpMkLst>
            <pc:docMk/>
            <pc:sldMk cId="0" sldId="269"/>
            <ac:grpSpMk id="2" creationId="{2DDA931F-26E8-4B3C-BBA2-4FC1E2FB8B16}"/>
          </ac:grpSpMkLst>
        </pc:grpChg>
        <pc:grpChg chg="mod">
          <ac:chgData name="Míša Medek" userId="4c52bcddd8f7229a" providerId="LiveId" clId="{92F1968F-6D94-4BA2-AE8E-E726F73BC172}" dt="2022-03-29T20:19:17.535" v="368" actId="164"/>
          <ac:grpSpMkLst>
            <pc:docMk/>
            <pc:sldMk cId="0" sldId="269"/>
            <ac:grpSpMk id="8195" creationId="{665FBED7-2237-4C3F-B8A7-28AB1C20D4F0}"/>
          </ac:grpSpMkLst>
        </pc:grpChg>
        <pc:picChg chg="mod">
          <ac:chgData name="Míša Medek" userId="4c52bcddd8f7229a" providerId="LiveId" clId="{92F1968F-6D94-4BA2-AE8E-E726F73BC172}" dt="2022-03-29T20:19:17.535" v="368" actId="164"/>
          <ac:picMkLst>
            <pc:docMk/>
            <pc:sldMk cId="0" sldId="269"/>
            <ac:picMk id="8196" creationId="{EADA884B-2CA2-4804-886F-C0D8691CB687}"/>
          </ac:picMkLst>
        </pc:picChg>
      </pc:sldChg>
      <pc:sldChg chg="addSp modSp">
        <pc:chgData name="Míša Medek" userId="4c52bcddd8f7229a" providerId="LiveId" clId="{92F1968F-6D94-4BA2-AE8E-E726F73BC172}" dt="2022-03-29T20:19:09.589" v="367" actId="12788"/>
        <pc:sldMkLst>
          <pc:docMk/>
          <pc:sldMk cId="0" sldId="270"/>
        </pc:sldMkLst>
        <pc:spChg chg="mod">
          <ac:chgData name="Míša Medek" userId="4c52bcddd8f7229a" providerId="LiveId" clId="{92F1968F-6D94-4BA2-AE8E-E726F73BC172}" dt="2022-03-29T20:19:09.589" v="367" actId="12788"/>
          <ac:spMkLst>
            <pc:docMk/>
            <pc:sldMk cId="0" sldId="270"/>
            <ac:spMk id="8" creationId="{86FBF324-1CC8-4B3F-A75B-11EDF070384F}"/>
          </ac:spMkLst>
        </pc:spChg>
        <pc:spChg chg="mod">
          <ac:chgData name="Míša Medek" userId="4c52bcddd8f7229a" providerId="LiveId" clId="{92F1968F-6D94-4BA2-AE8E-E726F73BC172}" dt="2022-03-29T20:19:09.589" v="367" actId="12788"/>
          <ac:spMkLst>
            <pc:docMk/>
            <pc:sldMk cId="0" sldId="270"/>
            <ac:spMk id="10" creationId="{0560A768-EADC-4F8F-B1F1-5FBE23C699A1}"/>
          </ac:spMkLst>
        </pc:spChg>
        <pc:spChg chg="mod">
          <ac:chgData name="Míša Medek" userId="4c52bcddd8f7229a" providerId="LiveId" clId="{92F1968F-6D94-4BA2-AE8E-E726F73BC172}" dt="2022-03-29T20:19:09.589" v="367" actId="12788"/>
          <ac:spMkLst>
            <pc:docMk/>
            <pc:sldMk cId="0" sldId="270"/>
            <ac:spMk id="12" creationId="{9E3E0E38-7941-46A9-915D-FAA62DC7021A}"/>
          </ac:spMkLst>
        </pc:spChg>
        <pc:spChg chg="mod">
          <ac:chgData name="Míša Medek" userId="4c52bcddd8f7229a" providerId="LiveId" clId="{92F1968F-6D94-4BA2-AE8E-E726F73BC172}" dt="2022-03-29T20:19:09.589" v="367" actId="12788"/>
          <ac:spMkLst>
            <pc:docMk/>
            <pc:sldMk cId="0" sldId="270"/>
            <ac:spMk id="14" creationId="{B06F67E5-D252-42C5-92C9-D46AB98D3314}"/>
          </ac:spMkLst>
        </pc:spChg>
        <pc:spChg chg="mod">
          <ac:chgData name="Míša Medek" userId="4c52bcddd8f7229a" providerId="LiveId" clId="{92F1968F-6D94-4BA2-AE8E-E726F73BC172}" dt="2022-03-29T20:19:09.589" v="367" actId="12788"/>
          <ac:spMkLst>
            <pc:docMk/>
            <pc:sldMk cId="0" sldId="270"/>
            <ac:spMk id="15" creationId="{7882A951-E5DC-4C22-BF2C-71E232524BEB}"/>
          </ac:spMkLst>
        </pc:spChg>
        <pc:spChg chg="mod">
          <ac:chgData name="Míša Medek" userId="4c52bcddd8f7229a" providerId="LiveId" clId="{92F1968F-6D94-4BA2-AE8E-E726F73BC172}" dt="2022-03-29T20:19:09.589" v="367" actId="12788"/>
          <ac:spMkLst>
            <pc:docMk/>
            <pc:sldMk cId="0" sldId="270"/>
            <ac:spMk id="16" creationId="{9B6ED363-BF2E-4E5A-99B9-DF8899C41832}"/>
          </ac:spMkLst>
        </pc:spChg>
        <pc:spChg chg="mod">
          <ac:chgData name="Míša Medek" userId="4c52bcddd8f7229a" providerId="LiveId" clId="{92F1968F-6D94-4BA2-AE8E-E726F73BC172}" dt="2022-03-29T20:19:09.589" v="367" actId="12788"/>
          <ac:spMkLst>
            <pc:docMk/>
            <pc:sldMk cId="0" sldId="270"/>
            <ac:spMk id="10245" creationId="{A088C23F-E4AB-4632-BF84-B0FCEA2061F1}"/>
          </ac:spMkLst>
        </pc:spChg>
        <pc:spChg chg="mod">
          <ac:chgData name="Míša Medek" userId="4c52bcddd8f7229a" providerId="LiveId" clId="{92F1968F-6D94-4BA2-AE8E-E726F73BC172}" dt="2022-03-29T20:19:09.589" v="367" actId="12788"/>
          <ac:spMkLst>
            <pc:docMk/>
            <pc:sldMk cId="0" sldId="270"/>
            <ac:spMk id="10247" creationId="{D40B8705-CB6B-4B11-B9E6-DB79C9741432}"/>
          </ac:spMkLst>
        </pc:spChg>
        <pc:spChg chg="mod">
          <ac:chgData name="Míša Medek" userId="4c52bcddd8f7229a" providerId="LiveId" clId="{92F1968F-6D94-4BA2-AE8E-E726F73BC172}" dt="2022-03-29T20:19:09.589" v="367" actId="12788"/>
          <ac:spMkLst>
            <pc:docMk/>
            <pc:sldMk cId="0" sldId="270"/>
            <ac:spMk id="10254" creationId="{A57752D2-0272-4992-BE3F-8B1B5C38A9A3}"/>
          </ac:spMkLst>
        </pc:spChg>
        <pc:grpChg chg="add mod">
          <ac:chgData name="Míša Medek" userId="4c52bcddd8f7229a" providerId="LiveId" clId="{92F1968F-6D94-4BA2-AE8E-E726F73BC172}" dt="2022-03-29T20:19:09.589" v="367" actId="12788"/>
          <ac:grpSpMkLst>
            <pc:docMk/>
            <pc:sldMk cId="0" sldId="270"/>
            <ac:grpSpMk id="2" creationId="{0F1DC609-F919-4083-ADE5-281CF451EA06}"/>
          </ac:grpSpMkLst>
        </pc:grpChg>
        <pc:grpChg chg="mod">
          <ac:chgData name="Míša Medek" userId="4c52bcddd8f7229a" providerId="LiveId" clId="{92F1968F-6D94-4BA2-AE8E-E726F73BC172}" dt="2022-03-29T20:19:09.589" v="367" actId="12788"/>
          <ac:grpSpMkLst>
            <pc:docMk/>
            <pc:sldMk cId="0" sldId="270"/>
            <ac:grpSpMk id="10252" creationId="{136A9F41-2749-4F2F-83F1-2748E9A7D666}"/>
          </ac:grpSpMkLst>
        </pc:grpChg>
        <pc:picChg chg="mod">
          <ac:chgData name="Míša Medek" userId="4c52bcddd8f7229a" providerId="LiveId" clId="{92F1968F-6D94-4BA2-AE8E-E726F73BC172}" dt="2022-03-29T20:19:09.589" v="367" actId="12788"/>
          <ac:picMkLst>
            <pc:docMk/>
            <pc:sldMk cId="0" sldId="270"/>
            <ac:picMk id="10243" creationId="{95CD90AA-F39B-405F-BECA-0FED73C4A526}"/>
          </ac:picMkLst>
        </pc:picChg>
        <pc:picChg chg="mod">
          <ac:chgData name="Míša Medek" userId="4c52bcddd8f7229a" providerId="LiveId" clId="{92F1968F-6D94-4BA2-AE8E-E726F73BC172}" dt="2022-03-29T20:19:09.589" v="367" actId="12788"/>
          <ac:picMkLst>
            <pc:docMk/>
            <pc:sldMk cId="0" sldId="270"/>
            <ac:picMk id="10253" creationId="{7CD756A7-B858-4CBF-A1AE-CBB83C55CED1}"/>
          </ac:picMkLst>
        </pc:picChg>
      </pc:sldChg>
      <pc:sldChg chg="addSp delSp modSp mod">
        <pc:chgData name="Míša Medek" userId="4c52bcddd8f7229a" providerId="LiveId" clId="{92F1968F-6D94-4BA2-AE8E-E726F73BC172}" dt="2022-03-29T20:17:49.100" v="355" actId="12788"/>
        <pc:sldMkLst>
          <pc:docMk/>
          <pc:sldMk cId="0" sldId="277"/>
        </pc:sldMkLst>
        <pc:spChg chg="mod">
          <ac:chgData name="Míša Medek" userId="4c52bcddd8f7229a" providerId="LiveId" clId="{92F1968F-6D94-4BA2-AE8E-E726F73BC172}" dt="2022-03-29T20:11:30.668" v="244" actId="1076"/>
          <ac:spMkLst>
            <pc:docMk/>
            <pc:sldMk cId="0" sldId="277"/>
            <ac:spMk id="8" creationId="{E0893AEF-103C-4849-B8A1-679DD4F21A75}"/>
          </ac:spMkLst>
        </pc:spChg>
        <pc:spChg chg="mod">
          <ac:chgData name="Míša Medek" userId="4c52bcddd8f7229a" providerId="LiveId" clId="{92F1968F-6D94-4BA2-AE8E-E726F73BC172}" dt="2022-03-29T20:06:24.458" v="144" actId="1076"/>
          <ac:spMkLst>
            <pc:docMk/>
            <pc:sldMk cId="0" sldId="277"/>
            <ac:spMk id="11" creationId="{176E0B53-860D-4B63-A8A9-AB77FE756038}"/>
          </ac:spMkLst>
        </pc:spChg>
        <pc:spChg chg="mod">
          <ac:chgData name="Míša Medek" userId="4c52bcddd8f7229a" providerId="LiveId" clId="{92F1968F-6D94-4BA2-AE8E-E726F73BC172}" dt="2022-03-29T20:01:27.312" v="73" actId="1076"/>
          <ac:spMkLst>
            <pc:docMk/>
            <pc:sldMk cId="0" sldId="277"/>
            <ac:spMk id="15" creationId="{FE0270AE-BD0A-4B45-A21E-E4356CE50342}"/>
          </ac:spMkLst>
        </pc:spChg>
        <pc:spChg chg="mod">
          <ac:chgData name="Míša Medek" userId="4c52bcddd8f7229a" providerId="LiveId" clId="{92F1968F-6D94-4BA2-AE8E-E726F73BC172}" dt="2022-03-29T20:01:27.312" v="73" actId="1076"/>
          <ac:spMkLst>
            <pc:docMk/>
            <pc:sldMk cId="0" sldId="277"/>
            <ac:spMk id="18" creationId="{D05A2D57-D8A9-4A2D-8E99-3F731735D8AE}"/>
          </ac:spMkLst>
        </pc:spChg>
        <pc:spChg chg="add del mod">
          <ac:chgData name="Míša Medek" userId="4c52bcddd8f7229a" providerId="LiveId" clId="{92F1968F-6D94-4BA2-AE8E-E726F73BC172}" dt="2022-03-29T20:11:59.541" v="246" actId="478"/>
          <ac:spMkLst>
            <pc:docMk/>
            <pc:sldMk cId="0" sldId="277"/>
            <ac:spMk id="19" creationId="{D75FDFE5-EA22-4E35-8CFF-8FB268D1CEFD}"/>
          </ac:spMkLst>
        </pc:spChg>
        <pc:spChg chg="add del mod">
          <ac:chgData name="Míša Medek" userId="4c52bcddd8f7229a" providerId="LiveId" clId="{92F1968F-6D94-4BA2-AE8E-E726F73BC172}" dt="2022-03-29T20:11:59.541" v="246" actId="478"/>
          <ac:spMkLst>
            <pc:docMk/>
            <pc:sldMk cId="0" sldId="277"/>
            <ac:spMk id="20" creationId="{13AE1670-0536-4CB9-BB65-6B8DB3C761C7}"/>
          </ac:spMkLst>
        </pc:spChg>
        <pc:spChg chg="add del mod">
          <ac:chgData name="Míša Medek" userId="4c52bcddd8f7229a" providerId="LiveId" clId="{92F1968F-6D94-4BA2-AE8E-E726F73BC172}" dt="2022-03-29T20:11:59.541" v="246" actId="478"/>
          <ac:spMkLst>
            <pc:docMk/>
            <pc:sldMk cId="0" sldId="277"/>
            <ac:spMk id="21" creationId="{E4D565CD-9677-495F-81B6-FE3F04CAB3A4}"/>
          </ac:spMkLst>
        </pc:spChg>
        <pc:spChg chg="add del mod">
          <ac:chgData name="Míša Medek" userId="4c52bcddd8f7229a" providerId="LiveId" clId="{92F1968F-6D94-4BA2-AE8E-E726F73BC172}" dt="2022-03-29T20:11:59.541" v="246" actId="478"/>
          <ac:spMkLst>
            <pc:docMk/>
            <pc:sldMk cId="0" sldId="277"/>
            <ac:spMk id="22" creationId="{3AF2FBB6-2A98-4C1C-A3B0-8AF3671BCDBC}"/>
          </ac:spMkLst>
        </pc:spChg>
        <pc:spChg chg="add del mod">
          <ac:chgData name="Míša Medek" userId="4c52bcddd8f7229a" providerId="LiveId" clId="{92F1968F-6D94-4BA2-AE8E-E726F73BC172}" dt="2022-03-29T20:07:08.022" v="172" actId="478"/>
          <ac:spMkLst>
            <pc:docMk/>
            <pc:sldMk cId="0" sldId="277"/>
            <ac:spMk id="23" creationId="{8A67AB12-D9B5-45B5-B3B0-25A20096CD67}"/>
          </ac:spMkLst>
        </pc:spChg>
        <pc:spChg chg="add del mod">
          <ac:chgData name="Míša Medek" userId="4c52bcddd8f7229a" providerId="LiveId" clId="{92F1968F-6D94-4BA2-AE8E-E726F73BC172}" dt="2022-03-29T20:07:08.022" v="172" actId="478"/>
          <ac:spMkLst>
            <pc:docMk/>
            <pc:sldMk cId="0" sldId="277"/>
            <ac:spMk id="24" creationId="{5B572C0C-2BF3-4FF6-A6BC-2CBBD4DFA9D5}"/>
          </ac:spMkLst>
        </pc:spChg>
        <pc:spChg chg="add del">
          <ac:chgData name="Míša Medek" userId="4c52bcddd8f7229a" providerId="LiveId" clId="{92F1968F-6D94-4BA2-AE8E-E726F73BC172}" dt="2022-03-29T20:06:02.709" v="142" actId="478"/>
          <ac:spMkLst>
            <pc:docMk/>
            <pc:sldMk cId="0" sldId="277"/>
            <ac:spMk id="25" creationId="{90E8967A-E8B7-405C-9B33-CAFDF2CFE279}"/>
          </ac:spMkLst>
        </pc:spChg>
        <pc:spChg chg="mod">
          <ac:chgData name="Míša Medek" userId="4c52bcddd8f7229a" providerId="LiveId" clId="{92F1968F-6D94-4BA2-AE8E-E726F73BC172}" dt="2022-03-29T20:07:14.470" v="175" actId="1076"/>
          <ac:spMkLst>
            <pc:docMk/>
            <pc:sldMk cId="0" sldId="277"/>
            <ac:spMk id="31" creationId="{E90B35EB-44DE-459C-AF7E-8CFB8737A80E}"/>
          </ac:spMkLst>
        </pc:spChg>
        <pc:spChg chg="add del mod">
          <ac:chgData name="Míša Medek" userId="4c52bcddd8f7229a" providerId="LiveId" clId="{92F1968F-6D94-4BA2-AE8E-E726F73BC172}" dt="2022-03-29T20:07:15.920" v="176"/>
          <ac:spMkLst>
            <pc:docMk/>
            <pc:sldMk cId="0" sldId="277"/>
            <ac:spMk id="32" creationId="{355CB269-9145-41B2-9759-96543140B9FC}"/>
          </ac:spMkLst>
        </pc:spChg>
        <pc:spChg chg="add del mod">
          <ac:chgData name="Míša Medek" userId="4c52bcddd8f7229a" providerId="LiveId" clId="{92F1968F-6D94-4BA2-AE8E-E726F73BC172}" dt="2022-03-29T20:07:15.920" v="176"/>
          <ac:spMkLst>
            <pc:docMk/>
            <pc:sldMk cId="0" sldId="277"/>
            <ac:spMk id="33" creationId="{FB2E324C-FA93-43B3-BD94-8341DE5445AA}"/>
          </ac:spMkLst>
        </pc:spChg>
        <pc:spChg chg="mod">
          <ac:chgData name="Míša Medek" userId="4c52bcddd8f7229a" providerId="LiveId" clId="{92F1968F-6D94-4BA2-AE8E-E726F73BC172}" dt="2022-03-29T20:11:30.668" v="244" actId="1076"/>
          <ac:spMkLst>
            <pc:docMk/>
            <pc:sldMk cId="0" sldId="277"/>
            <ac:spMk id="36" creationId="{C1B34209-6938-498A-BBF3-517A22366B7A}"/>
          </ac:spMkLst>
        </pc:spChg>
        <pc:spChg chg="add del mod">
          <ac:chgData name="Míša Medek" userId="4c52bcddd8f7229a" providerId="LiveId" clId="{92F1968F-6D94-4BA2-AE8E-E726F73BC172}" dt="2022-03-29T20:11:59.541" v="246" actId="478"/>
          <ac:spMkLst>
            <pc:docMk/>
            <pc:sldMk cId="0" sldId="277"/>
            <ac:spMk id="37" creationId="{54552AE6-3058-457B-8661-A288AD1D71E8}"/>
          </ac:spMkLst>
        </pc:spChg>
        <pc:spChg chg="add del mod">
          <ac:chgData name="Míša Medek" userId="4c52bcddd8f7229a" providerId="LiveId" clId="{92F1968F-6D94-4BA2-AE8E-E726F73BC172}" dt="2022-03-29T20:11:59.541" v="246" actId="478"/>
          <ac:spMkLst>
            <pc:docMk/>
            <pc:sldMk cId="0" sldId="277"/>
            <ac:spMk id="38" creationId="{6D7A37A9-DB37-44A7-A44A-4D99FADE7122}"/>
          </ac:spMkLst>
        </pc:spChg>
        <pc:spChg chg="mod">
          <ac:chgData name="Míša Medek" userId="4c52bcddd8f7229a" providerId="LiveId" clId="{92F1968F-6D94-4BA2-AE8E-E726F73BC172}" dt="2022-03-29T20:07:31.290" v="179"/>
          <ac:spMkLst>
            <pc:docMk/>
            <pc:sldMk cId="0" sldId="277"/>
            <ac:spMk id="42" creationId="{9EBFF208-F5FD-4825-948E-3598CA13CFBC}"/>
          </ac:spMkLst>
        </pc:spChg>
        <pc:spChg chg="add del mod">
          <ac:chgData name="Míša Medek" userId="4c52bcddd8f7229a" providerId="LiveId" clId="{92F1968F-6D94-4BA2-AE8E-E726F73BC172}" dt="2022-03-29T20:07:34.098" v="180"/>
          <ac:spMkLst>
            <pc:docMk/>
            <pc:sldMk cId="0" sldId="277"/>
            <ac:spMk id="43" creationId="{B1E41C7C-3D26-4B78-97DF-A4B8BC1E9197}"/>
          </ac:spMkLst>
        </pc:spChg>
        <pc:spChg chg="add del mod">
          <ac:chgData name="Míša Medek" userId="4c52bcddd8f7229a" providerId="LiveId" clId="{92F1968F-6D94-4BA2-AE8E-E726F73BC172}" dt="2022-03-29T20:07:34.098" v="180"/>
          <ac:spMkLst>
            <pc:docMk/>
            <pc:sldMk cId="0" sldId="277"/>
            <ac:spMk id="44" creationId="{A5CB364E-0140-4D6F-83EB-51B249F7DC3A}"/>
          </ac:spMkLst>
        </pc:spChg>
        <pc:spChg chg="add del mod">
          <ac:chgData name="Míša Medek" userId="4c52bcddd8f7229a" providerId="LiveId" clId="{92F1968F-6D94-4BA2-AE8E-E726F73BC172}" dt="2022-03-29T20:07:34.098" v="180"/>
          <ac:spMkLst>
            <pc:docMk/>
            <pc:sldMk cId="0" sldId="277"/>
            <ac:spMk id="45" creationId="{5F94E454-0B04-4325-8089-9CA12B8C26C2}"/>
          </ac:spMkLst>
        </pc:spChg>
        <pc:spChg chg="add del mod">
          <ac:chgData name="Míša Medek" userId="4c52bcddd8f7229a" providerId="LiveId" clId="{92F1968F-6D94-4BA2-AE8E-E726F73BC172}" dt="2022-03-29T20:07:34.098" v="180"/>
          <ac:spMkLst>
            <pc:docMk/>
            <pc:sldMk cId="0" sldId="277"/>
            <ac:spMk id="46" creationId="{33D32C32-7571-4169-B642-C811B54BF923}"/>
          </ac:spMkLst>
        </pc:spChg>
        <pc:spChg chg="mod">
          <ac:chgData name="Míša Medek" userId="4c52bcddd8f7229a" providerId="LiveId" clId="{92F1968F-6D94-4BA2-AE8E-E726F73BC172}" dt="2022-03-29T20:07:31.290" v="179"/>
          <ac:spMkLst>
            <pc:docMk/>
            <pc:sldMk cId="0" sldId="277"/>
            <ac:spMk id="49" creationId="{E53B35E7-F666-46F6-89E0-5C2F02C08858}"/>
          </ac:spMkLst>
        </pc:spChg>
        <pc:spChg chg="add del mod">
          <ac:chgData name="Míša Medek" userId="4c52bcddd8f7229a" providerId="LiveId" clId="{92F1968F-6D94-4BA2-AE8E-E726F73BC172}" dt="2022-03-29T20:07:34.098" v="180"/>
          <ac:spMkLst>
            <pc:docMk/>
            <pc:sldMk cId="0" sldId="277"/>
            <ac:spMk id="50" creationId="{D5A23BA1-A2DC-4558-A711-70BFBD7B678A}"/>
          </ac:spMkLst>
        </pc:spChg>
        <pc:spChg chg="add del mod">
          <ac:chgData name="Míša Medek" userId="4c52bcddd8f7229a" providerId="LiveId" clId="{92F1968F-6D94-4BA2-AE8E-E726F73BC172}" dt="2022-03-29T20:07:34.098" v="180"/>
          <ac:spMkLst>
            <pc:docMk/>
            <pc:sldMk cId="0" sldId="277"/>
            <ac:spMk id="51" creationId="{2641C65C-2A30-4737-B17F-0959FE4AC27C}"/>
          </ac:spMkLst>
        </pc:spChg>
        <pc:spChg chg="mod">
          <ac:chgData name="Míša Medek" userId="4c52bcddd8f7229a" providerId="LiveId" clId="{92F1968F-6D94-4BA2-AE8E-E726F73BC172}" dt="2022-03-29T20:10:17.639" v="232" actId="1076"/>
          <ac:spMkLst>
            <pc:docMk/>
            <pc:sldMk cId="0" sldId="277"/>
            <ac:spMk id="55" creationId="{2A32C926-2980-4EE3-8E6D-5FA57AFA83F7}"/>
          </ac:spMkLst>
        </pc:spChg>
        <pc:spChg chg="add del mod">
          <ac:chgData name="Míša Medek" userId="4c52bcddd8f7229a" providerId="LiveId" clId="{92F1968F-6D94-4BA2-AE8E-E726F73BC172}" dt="2022-03-29T20:11:26.438" v="242" actId="478"/>
          <ac:spMkLst>
            <pc:docMk/>
            <pc:sldMk cId="0" sldId="277"/>
            <ac:spMk id="56" creationId="{41D2D883-ED6B-4095-8CFC-F32017C8D315}"/>
          </ac:spMkLst>
        </pc:spChg>
        <pc:spChg chg="add del mod">
          <ac:chgData name="Míša Medek" userId="4c52bcddd8f7229a" providerId="LiveId" clId="{92F1968F-6D94-4BA2-AE8E-E726F73BC172}" dt="2022-03-29T20:11:26.438" v="242" actId="478"/>
          <ac:spMkLst>
            <pc:docMk/>
            <pc:sldMk cId="0" sldId="277"/>
            <ac:spMk id="57" creationId="{1D8B410B-9A06-4851-B4A2-A43AE4AAF9C3}"/>
          </ac:spMkLst>
        </pc:spChg>
        <pc:spChg chg="add del mod">
          <ac:chgData name="Míša Medek" userId="4c52bcddd8f7229a" providerId="LiveId" clId="{92F1968F-6D94-4BA2-AE8E-E726F73BC172}" dt="2022-03-29T20:11:26.438" v="242" actId="478"/>
          <ac:spMkLst>
            <pc:docMk/>
            <pc:sldMk cId="0" sldId="277"/>
            <ac:spMk id="58" creationId="{0E511952-230C-4D36-AC1A-74B1C41A414B}"/>
          </ac:spMkLst>
        </pc:spChg>
        <pc:spChg chg="add del mod">
          <ac:chgData name="Míša Medek" userId="4c52bcddd8f7229a" providerId="LiveId" clId="{92F1968F-6D94-4BA2-AE8E-E726F73BC172}" dt="2022-03-29T20:11:26.438" v="242" actId="478"/>
          <ac:spMkLst>
            <pc:docMk/>
            <pc:sldMk cId="0" sldId="277"/>
            <ac:spMk id="59" creationId="{6B05F586-7214-426A-A249-7B44F6687DCA}"/>
          </ac:spMkLst>
        </pc:spChg>
        <pc:spChg chg="mod">
          <ac:chgData name="Míša Medek" userId="4c52bcddd8f7229a" providerId="LiveId" clId="{92F1968F-6D94-4BA2-AE8E-E726F73BC172}" dt="2022-03-29T20:10:17.639" v="232" actId="1076"/>
          <ac:spMkLst>
            <pc:docMk/>
            <pc:sldMk cId="0" sldId="277"/>
            <ac:spMk id="62" creationId="{08437798-14DC-4718-84EA-7869F3819216}"/>
          </ac:spMkLst>
        </pc:spChg>
        <pc:spChg chg="add del mod">
          <ac:chgData name="Míša Medek" userId="4c52bcddd8f7229a" providerId="LiveId" clId="{92F1968F-6D94-4BA2-AE8E-E726F73BC172}" dt="2022-03-29T20:09:33.069" v="218" actId="478"/>
          <ac:spMkLst>
            <pc:docMk/>
            <pc:sldMk cId="0" sldId="277"/>
            <ac:spMk id="63" creationId="{BF242B87-1534-4814-B44C-117E43D31003}"/>
          </ac:spMkLst>
        </pc:spChg>
        <pc:spChg chg="add del mod">
          <ac:chgData name="Míša Medek" userId="4c52bcddd8f7229a" providerId="LiveId" clId="{92F1968F-6D94-4BA2-AE8E-E726F73BC172}" dt="2022-03-29T20:09:41.956" v="227" actId="478"/>
          <ac:spMkLst>
            <pc:docMk/>
            <pc:sldMk cId="0" sldId="277"/>
            <ac:spMk id="64" creationId="{F1249846-B933-406A-A6E4-EB018A5F7976}"/>
          </ac:spMkLst>
        </pc:spChg>
        <pc:spChg chg="add del mod">
          <ac:chgData name="Míša Medek" userId="4c52bcddd8f7229a" providerId="LiveId" clId="{92F1968F-6D94-4BA2-AE8E-E726F73BC172}" dt="2022-03-29T20:08:24.572" v="194" actId="478"/>
          <ac:spMkLst>
            <pc:docMk/>
            <pc:sldMk cId="0" sldId="277"/>
            <ac:spMk id="66" creationId="{320F32B3-8FDB-488F-ABC7-121D3BD81F55}"/>
          </ac:spMkLst>
        </pc:spChg>
        <pc:spChg chg="add del mod">
          <ac:chgData name="Míša Medek" userId="4c52bcddd8f7229a" providerId="LiveId" clId="{92F1968F-6D94-4BA2-AE8E-E726F73BC172}" dt="2022-03-29T20:11:26.438" v="242" actId="478"/>
          <ac:spMkLst>
            <pc:docMk/>
            <pc:sldMk cId="0" sldId="277"/>
            <ac:spMk id="67" creationId="{677467B4-9CE7-4E04-AB86-6CABC625E1D7}"/>
          </ac:spMkLst>
        </pc:spChg>
        <pc:spChg chg="add del mod">
          <ac:chgData name="Míša Medek" userId="4c52bcddd8f7229a" providerId="LiveId" clId="{92F1968F-6D94-4BA2-AE8E-E726F73BC172}" dt="2022-03-29T20:11:26.438" v="242" actId="478"/>
          <ac:spMkLst>
            <pc:docMk/>
            <pc:sldMk cId="0" sldId="277"/>
            <ac:spMk id="68" creationId="{D1EA4BD4-B9AB-431C-A3D6-9CE1F2B96E0B}"/>
          </ac:spMkLst>
        </pc:spChg>
        <pc:spChg chg="add del mod">
          <ac:chgData name="Míša Medek" userId="4c52bcddd8f7229a" providerId="LiveId" clId="{92F1968F-6D94-4BA2-AE8E-E726F73BC172}" dt="2022-03-29T20:09:47.785" v="229"/>
          <ac:spMkLst>
            <pc:docMk/>
            <pc:sldMk cId="0" sldId="277"/>
            <ac:spMk id="69" creationId="{53B77F28-8B0D-4EB8-AEB1-2A9A9DAD242B}"/>
          </ac:spMkLst>
        </pc:spChg>
        <pc:spChg chg="add del mod">
          <ac:chgData name="Míša Medek" userId="4c52bcddd8f7229a" providerId="LiveId" clId="{92F1968F-6D94-4BA2-AE8E-E726F73BC172}" dt="2022-03-29T20:09:47.785" v="229"/>
          <ac:spMkLst>
            <pc:docMk/>
            <pc:sldMk cId="0" sldId="277"/>
            <ac:spMk id="70" creationId="{EA655418-8B6B-4CB6-BFFB-C3AFCADF7E1A}"/>
          </ac:spMkLst>
        </pc:spChg>
        <pc:spChg chg="add del mod">
          <ac:chgData name="Míša Medek" userId="4c52bcddd8f7229a" providerId="LiveId" clId="{92F1968F-6D94-4BA2-AE8E-E726F73BC172}" dt="2022-03-29T20:09:47.785" v="229"/>
          <ac:spMkLst>
            <pc:docMk/>
            <pc:sldMk cId="0" sldId="277"/>
            <ac:spMk id="71" creationId="{B288520B-5155-437A-A3C4-EC6F79C29BED}"/>
          </ac:spMkLst>
        </pc:spChg>
        <pc:spChg chg="add del mod">
          <ac:chgData name="Míša Medek" userId="4c52bcddd8f7229a" providerId="LiveId" clId="{92F1968F-6D94-4BA2-AE8E-E726F73BC172}" dt="2022-03-29T20:09:47.785" v="229"/>
          <ac:spMkLst>
            <pc:docMk/>
            <pc:sldMk cId="0" sldId="277"/>
            <ac:spMk id="72" creationId="{DD07DDC9-05A0-496C-9766-B3588E4AF04D}"/>
          </ac:spMkLst>
        </pc:spChg>
        <pc:spChg chg="add del mod">
          <ac:chgData name="Míša Medek" userId="4c52bcddd8f7229a" providerId="LiveId" clId="{92F1968F-6D94-4BA2-AE8E-E726F73BC172}" dt="2022-03-29T20:11:26.438" v="242" actId="478"/>
          <ac:spMkLst>
            <pc:docMk/>
            <pc:sldMk cId="0" sldId="277"/>
            <ac:spMk id="73" creationId="{C5EDB193-0758-4085-979A-97AE4D12A43B}"/>
          </ac:spMkLst>
        </pc:spChg>
        <pc:spChg chg="add del mod">
          <ac:chgData name="Míša Medek" userId="4c52bcddd8f7229a" providerId="LiveId" clId="{92F1968F-6D94-4BA2-AE8E-E726F73BC172}" dt="2022-03-29T20:11:26.438" v="242" actId="478"/>
          <ac:spMkLst>
            <pc:docMk/>
            <pc:sldMk cId="0" sldId="277"/>
            <ac:spMk id="74" creationId="{FD07B233-8A21-4C6D-811C-9E693662FC86}"/>
          </ac:spMkLst>
        </pc:spChg>
        <pc:spChg chg="add del mod">
          <ac:chgData name="Míša Medek" userId="4c52bcddd8f7229a" providerId="LiveId" clId="{92F1968F-6D94-4BA2-AE8E-E726F73BC172}" dt="2022-03-29T20:11:26.438" v="242" actId="478"/>
          <ac:spMkLst>
            <pc:docMk/>
            <pc:sldMk cId="0" sldId="277"/>
            <ac:spMk id="75" creationId="{D1E68F71-5371-4C77-9B5B-2474CE1194D3}"/>
          </ac:spMkLst>
        </pc:spChg>
        <pc:spChg chg="add del mod">
          <ac:chgData name="Míša Medek" userId="4c52bcddd8f7229a" providerId="LiveId" clId="{92F1968F-6D94-4BA2-AE8E-E726F73BC172}" dt="2022-03-29T20:11:26.438" v="242" actId="478"/>
          <ac:spMkLst>
            <pc:docMk/>
            <pc:sldMk cId="0" sldId="277"/>
            <ac:spMk id="76" creationId="{3DD0FA15-1DEF-4A43-9A7F-7631AF8E84B0}"/>
          </ac:spMkLst>
        </pc:spChg>
        <pc:spChg chg="add del mod">
          <ac:chgData name="Míša Medek" userId="4c52bcddd8f7229a" providerId="LiveId" clId="{92F1968F-6D94-4BA2-AE8E-E726F73BC172}" dt="2022-03-29T20:13:16.868" v="277" actId="478"/>
          <ac:spMkLst>
            <pc:docMk/>
            <pc:sldMk cId="0" sldId="277"/>
            <ac:spMk id="78" creationId="{BEEEDFEB-D147-4747-AA7D-2BF51C3BE0AD}"/>
          </ac:spMkLst>
        </pc:spChg>
        <pc:spChg chg="add del mod">
          <ac:chgData name="Míša Medek" userId="4c52bcddd8f7229a" providerId="LiveId" clId="{92F1968F-6D94-4BA2-AE8E-E726F73BC172}" dt="2022-03-29T20:12:32.837" v="260" actId="478"/>
          <ac:spMkLst>
            <pc:docMk/>
            <pc:sldMk cId="0" sldId="277"/>
            <ac:spMk id="79" creationId="{D2F23D03-88E9-460F-BBA2-8E8DB19E83A0}"/>
          </ac:spMkLst>
        </pc:spChg>
        <pc:spChg chg="add del mod">
          <ac:chgData name="Míša Medek" userId="4c52bcddd8f7229a" providerId="LiveId" clId="{92F1968F-6D94-4BA2-AE8E-E726F73BC172}" dt="2022-03-29T20:14:41.109" v="299" actId="478"/>
          <ac:spMkLst>
            <pc:docMk/>
            <pc:sldMk cId="0" sldId="277"/>
            <ac:spMk id="80" creationId="{1557290E-D209-4731-8F61-D0449D8F00B9}"/>
          </ac:spMkLst>
        </pc:spChg>
        <pc:spChg chg="add del mod">
          <ac:chgData name="Míša Medek" userId="4c52bcddd8f7229a" providerId="LiveId" clId="{92F1968F-6D94-4BA2-AE8E-E726F73BC172}" dt="2022-03-29T20:14:07.588" v="290" actId="478"/>
          <ac:spMkLst>
            <pc:docMk/>
            <pc:sldMk cId="0" sldId="277"/>
            <ac:spMk id="81" creationId="{C696A8C6-AB22-46E7-84F5-E0DD824D796C}"/>
          </ac:spMkLst>
        </pc:spChg>
        <pc:spChg chg="add del mod">
          <ac:chgData name="Míša Medek" userId="4c52bcddd8f7229a" providerId="LiveId" clId="{92F1968F-6D94-4BA2-AE8E-E726F73BC172}" dt="2022-03-29T20:14:06.668" v="289" actId="478"/>
          <ac:spMkLst>
            <pc:docMk/>
            <pc:sldMk cId="0" sldId="277"/>
            <ac:spMk id="82" creationId="{89746412-F113-45DE-BB75-8819C9BEF6E5}"/>
          </ac:spMkLst>
        </pc:spChg>
        <pc:spChg chg="add del mod">
          <ac:chgData name="Míša Medek" userId="4c52bcddd8f7229a" providerId="LiveId" clId="{92F1968F-6D94-4BA2-AE8E-E726F73BC172}" dt="2022-03-29T20:13:20.636" v="278" actId="478"/>
          <ac:spMkLst>
            <pc:docMk/>
            <pc:sldMk cId="0" sldId="277"/>
            <ac:spMk id="83" creationId="{238EF3D7-A263-4A64-BABD-5DB7D6A8666A}"/>
          </ac:spMkLst>
        </pc:spChg>
        <pc:spChg chg="add mod">
          <ac:chgData name="Míša Medek" userId="4c52bcddd8f7229a" providerId="LiveId" clId="{92F1968F-6D94-4BA2-AE8E-E726F73BC172}" dt="2022-03-29T20:17:49.100" v="355" actId="12788"/>
          <ac:spMkLst>
            <pc:docMk/>
            <pc:sldMk cId="0" sldId="277"/>
            <ac:spMk id="84" creationId="{F26AE14D-8580-43B3-9D96-730DF5783352}"/>
          </ac:spMkLst>
        </pc:spChg>
        <pc:spChg chg="add mod">
          <ac:chgData name="Míša Medek" userId="4c52bcddd8f7229a" providerId="LiveId" clId="{92F1968F-6D94-4BA2-AE8E-E726F73BC172}" dt="2022-03-29T20:17:49.100" v="355" actId="12788"/>
          <ac:spMkLst>
            <pc:docMk/>
            <pc:sldMk cId="0" sldId="277"/>
            <ac:spMk id="85" creationId="{13AEA643-FB48-4479-8307-22A53E43538E}"/>
          </ac:spMkLst>
        </pc:spChg>
        <pc:spChg chg="add del mod">
          <ac:chgData name="Míša Medek" userId="4c52bcddd8f7229a" providerId="LiveId" clId="{92F1968F-6D94-4BA2-AE8E-E726F73BC172}" dt="2022-03-29T20:13:20.636" v="278" actId="478"/>
          <ac:spMkLst>
            <pc:docMk/>
            <pc:sldMk cId="0" sldId="277"/>
            <ac:spMk id="86" creationId="{47A97507-C575-430B-B71B-1953C1944CE8}"/>
          </ac:spMkLst>
        </pc:spChg>
        <pc:spChg chg="add del mod">
          <ac:chgData name="Míša Medek" userId="4c52bcddd8f7229a" providerId="LiveId" clId="{92F1968F-6D94-4BA2-AE8E-E726F73BC172}" dt="2022-03-29T20:14:42.588" v="301" actId="478"/>
          <ac:spMkLst>
            <pc:docMk/>
            <pc:sldMk cId="0" sldId="277"/>
            <ac:spMk id="87" creationId="{E52DBF10-1E93-435E-8E7F-48103A6F59AF}"/>
          </ac:spMkLst>
        </pc:spChg>
        <pc:spChg chg="mod">
          <ac:chgData name="Míša Medek" userId="4c52bcddd8f7229a" providerId="LiveId" clId="{92F1968F-6D94-4BA2-AE8E-E726F73BC172}" dt="2022-03-29T20:17:49.100" v="355" actId="12788"/>
          <ac:spMkLst>
            <pc:docMk/>
            <pc:sldMk cId="0" sldId="277"/>
            <ac:spMk id="90" creationId="{5D1EDCAA-5DA6-4B2F-A728-CEBFC3D6FA9C}"/>
          </ac:spMkLst>
        </pc:spChg>
        <pc:spChg chg="mod">
          <ac:chgData name="Míša Medek" userId="4c52bcddd8f7229a" providerId="LiveId" clId="{92F1968F-6D94-4BA2-AE8E-E726F73BC172}" dt="2022-03-29T20:12:49.120" v="265" actId="1076"/>
          <ac:spMkLst>
            <pc:docMk/>
            <pc:sldMk cId="0" sldId="277"/>
            <ac:spMk id="93" creationId="{758F8E8D-9AA8-4280-946B-2339CBF9ADEA}"/>
          </ac:spMkLst>
        </pc:spChg>
        <pc:spChg chg="mod">
          <ac:chgData name="Míša Medek" userId="4c52bcddd8f7229a" providerId="LiveId" clId="{92F1968F-6D94-4BA2-AE8E-E726F73BC172}" dt="2022-03-29T20:17:49.100" v="355" actId="12788"/>
          <ac:spMkLst>
            <pc:docMk/>
            <pc:sldMk cId="0" sldId="277"/>
            <ac:spMk id="96" creationId="{F4F47940-AB48-42A8-A3A5-630B28F0419A}"/>
          </ac:spMkLst>
        </pc:spChg>
        <pc:spChg chg="add mod">
          <ac:chgData name="Míša Medek" userId="4c52bcddd8f7229a" providerId="LiveId" clId="{92F1968F-6D94-4BA2-AE8E-E726F73BC172}" dt="2022-03-29T20:17:49.100" v="355" actId="12788"/>
          <ac:spMkLst>
            <pc:docMk/>
            <pc:sldMk cId="0" sldId="277"/>
            <ac:spMk id="97" creationId="{7D81B904-0086-42F4-BB1F-4BEC0FDA8E51}"/>
          </ac:spMkLst>
        </pc:spChg>
        <pc:spChg chg="add mod">
          <ac:chgData name="Míša Medek" userId="4c52bcddd8f7229a" providerId="LiveId" clId="{92F1968F-6D94-4BA2-AE8E-E726F73BC172}" dt="2022-03-29T20:17:49.100" v="355" actId="12788"/>
          <ac:spMkLst>
            <pc:docMk/>
            <pc:sldMk cId="0" sldId="277"/>
            <ac:spMk id="98" creationId="{710975B4-B5A3-483F-9C24-398BA71DE006}"/>
          </ac:spMkLst>
        </pc:spChg>
        <pc:spChg chg="add mod">
          <ac:chgData name="Míša Medek" userId="4c52bcddd8f7229a" providerId="LiveId" clId="{92F1968F-6D94-4BA2-AE8E-E726F73BC172}" dt="2022-03-29T20:17:49.100" v="355" actId="12788"/>
          <ac:spMkLst>
            <pc:docMk/>
            <pc:sldMk cId="0" sldId="277"/>
            <ac:spMk id="99" creationId="{4D16BEC5-B657-4C79-90AD-5115D68618E4}"/>
          </ac:spMkLst>
        </pc:spChg>
        <pc:spChg chg="add mod">
          <ac:chgData name="Míša Medek" userId="4c52bcddd8f7229a" providerId="LiveId" clId="{92F1968F-6D94-4BA2-AE8E-E726F73BC172}" dt="2022-03-29T20:17:49.100" v="355" actId="12788"/>
          <ac:spMkLst>
            <pc:docMk/>
            <pc:sldMk cId="0" sldId="277"/>
            <ac:spMk id="100" creationId="{95375885-96E0-4ECE-A610-2263D5D73D9A}"/>
          </ac:spMkLst>
        </pc:spChg>
        <pc:spChg chg="add mod">
          <ac:chgData name="Míša Medek" userId="4c52bcddd8f7229a" providerId="LiveId" clId="{92F1968F-6D94-4BA2-AE8E-E726F73BC172}" dt="2022-03-29T20:17:49.100" v="355" actId="12788"/>
          <ac:spMkLst>
            <pc:docMk/>
            <pc:sldMk cId="0" sldId="277"/>
            <ac:spMk id="101" creationId="{F52D5F41-7C1A-4F13-BFF2-E19580E923D6}"/>
          </ac:spMkLst>
        </pc:spChg>
        <pc:spChg chg="add mod">
          <ac:chgData name="Míša Medek" userId="4c52bcddd8f7229a" providerId="LiveId" clId="{92F1968F-6D94-4BA2-AE8E-E726F73BC172}" dt="2022-03-29T20:17:49.100" v="355" actId="12788"/>
          <ac:spMkLst>
            <pc:docMk/>
            <pc:sldMk cId="0" sldId="277"/>
            <ac:spMk id="102" creationId="{B9EC304B-CC07-443D-8D5E-82F80A50A209}"/>
          </ac:spMkLst>
        </pc:spChg>
        <pc:spChg chg="mod">
          <ac:chgData name="Míša Medek" userId="4c52bcddd8f7229a" providerId="LiveId" clId="{92F1968F-6D94-4BA2-AE8E-E726F73BC172}" dt="2022-03-29T20:11:07.944" v="238" actId="113"/>
          <ac:spMkLst>
            <pc:docMk/>
            <pc:sldMk cId="0" sldId="277"/>
            <ac:spMk id="26626" creationId="{5E01317A-ED96-4909-AF20-3AC0AFE7CA54}"/>
          </ac:spMkLst>
        </pc:spChg>
        <pc:grpChg chg="add del mod">
          <ac:chgData name="Míša Medek" userId="4c52bcddd8f7229a" providerId="LiveId" clId="{92F1968F-6D94-4BA2-AE8E-E726F73BC172}" dt="2022-03-29T20:11:59.541" v="246" actId="478"/>
          <ac:grpSpMkLst>
            <pc:docMk/>
            <pc:sldMk cId="0" sldId="277"/>
            <ac:grpSpMk id="6" creationId="{6E49DAD8-8298-42C8-B383-F90D4A9D56D9}"/>
          </ac:grpSpMkLst>
        </pc:grpChg>
        <pc:grpChg chg="add del mod">
          <ac:chgData name="Míša Medek" userId="4c52bcddd8f7229a" providerId="LiveId" clId="{92F1968F-6D94-4BA2-AE8E-E726F73BC172}" dt="2022-03-29T20:07:08.022" v="172" actId="478"/>
          <ac:grpSpMkLst>
            <pc:docMk/>
            <pc:sldMk cId="0" sldId="277"/>
            <ac:grpSpMk id="9" creationId="{E8A785B6-F293-4515-AD83-7984C8C3288C}"/>
          </ac:grpSpMkLst>
        </pc:grpChg>
        <pc:grpChg chg="add del mod">
          <ac:chgData name="Míša Medek" userId="4c52bcddd8f7229a" providerId="LiveId" clId="{92F1968F-6D94-4BA2-AE8E-E726F73BC172}" dt="2022-03-29T20:01:27.958" v="74" actId="478"/>
          <ac:grpSpMkLst>
            <pc:docMk/>
            <pc:sldMk cId="0" sldId="277"/>
            <ac:grpSpMk id="13" creationId="{13B5C092-5815-4430-940A-8464E4131206}"/>
          </ac:grpSpMkLst>
        </pc:grpChg>
        <pc:grpChg chg="add del mod">
          <ac:chgData name="Míša Medek" userId="4c52bcddd8f7229a" providerId="LiveId" clId="{92F1968F-6D94-4BA2-AE8E-E726F73BC172}" dt="2022-03-29T20:01:27.958" v="74" actId="478"/>
          <ac:grpSpMkLst>
            <pc:docMk/>
            <pc:sldMk cId="0" sldId="277"/>
            <ac:grpSpMk id="16" creationId="{89BFCCC5-C9B4-4C8A-8197-69545D5453B6}"/>
          </ac:grpSpMkLst>
        </pc:grpChg>
        <pc:grpChg chg="add mod">
          <ac:chgData name="Míša Medek" userId="4c52bcddd8f7229a" providerId="LiveId" clId="{92F1968F-6D94-4BA2-AE8E-E726F73BC172}" dt="2022-03-29T20:17:49.100" v="355" actId="12788"/>
          <ac:grpSpMkLst>
            <pc:docMk/>
            <pc:sldMk cId="0" sldId="277"/>
            <ac:grpSpMk id="27" creationId="{DC4DCF69-E509-4B19-A7E0-101E13249F38}"/>
          </ac:grpSpMkLst>
        </pc:grpChg>
        <pc:grpChg chg="add del mod">
          <ac:chgData name="Míša Medek" userId="4c52bcddd8f7229a" providerId="LiveId" clId="{92F1968F-6D94-4BA2-AE8E-E726F73BC172}" dt="2022-03-29T20:07:15.920" v="176"/>
          <ac:grpSpMkLst>
            <pc:docMk/>
            <pc:sldMk cId="0" sldId="277"/>
            <ac:grpSpMk id="29" creationId="{87C16A38-1F79-4648-808A-C81968058791}"/>
          </ac:grpSpMkLst>
        </pc:grpChg>
        <pc:grpChg chg="add del mod">
          <ac:chgData name="Míša Medek" userId="4c52bcddd8f7229a" providerId="LiveId" clId="{92F1968F-6D94-4BA2-AE8E-E726F73BC172}" dt="2022-03-29T20:11:59.541" v="246" actId="478"/>
          <ac:grpSpMkLst>
            <pc:docMk/>
            <pc:sldMk cId="0" sldId="277"/>
            <ac:grpSpMk id="34" creationId="{8BD944F1-C0D3-4633-B459-62D396961601}"/>
          </ac:grpSpMkLst>
        </pc:grpChg>
        <pc:grpChg chg="add del mod">
          <ac:chgData name="Míša Medek" userId="4c52bcddd8f7229a" providerId="LiveId" clId="{92F1968F-6D94-4BA2-AE8E-E726F73BC172}" dt="2022-03-29T20:07:34.098" v="180"/>
          <ac:grpSpMkLst>
            <pc:docMk/>
            <pc:sldMk cId="0" sldId="277"/>
            <ac:grpSpMk id="40" creationId="{5C33FD14-EF74-497B-BAEA-AEB37DE09BB9}"/>
          </ac:grpSpMkLst>
        </pc:grpChg>
        <pc:grpChg chg="add del mod">
          <ac:chgData name="Míša Medek" userId="4c52bcddd8f7229a" providerId="LiveId" clId="{92F1968F-6D94-4BA2-AE8E-E726F73BC172}" dt="2022-03-29T20:07:34.098" v="180"/>
          <ac:grpSpMkLst>
            <pc:docMk/>
            <pc:sldMk cId="0" sldId="277"/>
            <ac:grpSpMk id="47" creationId="{466953DF-FB26-4C40-BEDF-AE8D5637B711}"/>
          </ac:grpSpMkLst>
        </pc:grpChg>
        <pc:grpChg chg="add del mod">
          <ac:chgData name="Míša Medek" userId="4c52bcddd8f7229a" providerId="LiveId" clId="{92F1968F-6D94-4BA2-AE8E-E726F73BC172}" dt="2022-03-29T20:11:26.438" v="242" actId="478"/>
          <ac:grpSpMkLst>
            <pc:docMk/>
            <pc:sldMk cId="0" sldId="277"/>
            <ac:grpSpMk id="53" creationId="{65F8A61C-F58F-440F-B80D-32C92BCBF3C6}"/>
          </ac:grpSpMkLst>
        </pc:grpChg>
        <pc:grpChg chg="add del mod">
          <ac:chgData name="Míša Medek" userId="4c52bcddd8f7229a" providerId="LiveId" clId="{92F1968F-6D94-4BA2-AE8E-E726F73BC172}" dt="2022-03-29T20:11:26.438" v="242" actId="478"/>
          <ac:grpSpMkLst>
            <pc:docMk/>
            <pc:sldMk cId="0" sldId="277"/>
            <ac:grpSpMk id="60" creationId="{85B09C4B-BE20-4EFA-9B21-C80ADD683BA2}"/>
          </ac:grpSpMkLst>
        </pc:grpChg>
        <pc:grpChg chg="add mod">
          <ac:chgData name="Míša Medek" userId="4c52bcddd8f7229a" providerId="LiveId" clId="{92F1968F-6D94-4BA2-AE8E-E726F73BC172}" dt="2022-03-29T20:17:49.100" v="355" actId="12788"/>
          <ac:grpSpMkLst>
            <pc:docMk/>
            <pc:sldMk cId="0" sldId="277"/>
            <ac:grpSpMk id="88" creationId="{5D045C3A-5BDA-43AF-A92E-9856121780CF}"/>
          </ac:grpSpMkLst>
        </pc:grpChg>
        <pc:grpChg chg="add del mod">
          <ac:chgData name="Míša Medek" userId="4c52bcddd8f7229a" providerId="LiveId" clId="{92F1968F-6D94-4BA2-AE8E-E726F73BC172}" dt="2022-03-29T20:12:59.229" v="271" actId="478"/>
          <ac:grpSpMkLst>
            <pc:docMk/>
            <pc:sldMk cId="0" sldId="277"/>
            <ac:grpSpMk id="91" creationId="{C2B0DF78-5FE4-4083-9110-31C2C01F2452}"/>
          </ac:grpSpMkLst>
        </pc:grpChg>
        <pc:grpChg chg="add mod">
          <ac:chgData name="Míša Medek" userId="4c52bcddd8f7229a" providerId="LiveId" clId="{92F1968F-6D94-4BA2-AE8E-E726F73BC172}" dt="2022-03-29T20:17:49.100" v="355" actId="12788"/>
          <ac:grpSpMkLst>
            <pc:docMk/>
            <pc:sldMk cId="0" sldId="277"/>
            <ac:grpSpMk id="94" creationId="{F9A88FC5-A25A-4A71-9D88-31D61ECBF3FE}"/>
          </ac:grpSpMkLst>
        </pc:grpChg>
        <pc:picChg chg="add del mod">
          <ac:chgData name="Míša Medek" userId="4c52bcddd8f7229a" providerId="LiveId" clId="{92F1968F-6D94-4BA2-AE8E-E726F73BC172}" dt="2022-03-29T20:11:59.541" v="246" actId="478"/>
          <ac:picMkLst>
            <pc:docMk/>
            <pc:sldMk cId="0" sldId="277"/>
            <ac:picMk id="5" creationId="{2B0F29A7-6A71-4E81-86A9-EC5F759FB1F4}"/>
          </ac:picMkLst>
        </pc:picChg>
        <pc:picChg chg="mod">
          <ac:chgData name="Míša Medek" userId="4c52bcddd8f7229a" providerId="LiveId" clId="{92F1968F-6D94-4BA2-AE8E-E726F73BC172}" dt="2022-03-29T20:11:30.668" v="244" actId="1076"/>
          <ac:picMkLst>
            <pc:docMk/>
            <pc:sldMk cId="0" sldId="277"/>
            <ac:picMk id="7" creationId="{40502EF4-8E33-45B1-AF80-2ED8AA434019}"/>
          </ac:picMkLst>
        </pc:picChg>
        <pc:picChg chg="mod">
          <ac:chgData name="Míša Medek" userId="4c52bcddd8f7229a" providerId="LiveId" clId="{92F1968F-6D94-4BA2-AE8E-E726F73BC172}" dt="2022-03-29T20:06:24.458" v="144" actId="1076"/>
          <ac:picMkLst>
            <pc:docMk/>
            <pc:sldMk cId="0" sldId="277"/>
            <ac:picMk id="10" creationId="{507A05A1-17A6-4C0C-A36C-7D0DDD714C6C}"/>
          </ac:picMkLst>
        </pc:picChg>
        <pc:picChg chg="add del mod">
          <ac:chgData name="Míša Medek" userId="4c52bcddd8f7229a" providerId="LiveId" clId="{92F1968F-6D94-4BA2-AE8E-E726F73BC172}" dt="2022-03-29T20:01:27.958" v="74" actId="478"/>
          <ac:picMkLst>
            <pc:docMk/>
            <pc:sldMk cId="0" sldId="277"/>
            <ac:picMk id="12" creationId="{D3F5E289-1430-4B39-97E1-D212E3B3F6B6}"/>
          </ac:picMkLst>
        </pc:picChg>
        <pc:picChg chg="mod">
          <ac:chgData name="Míša Medek" userId="4c52bcddd8f7229a" providerId="LiveId" clId="{92F1968F-6D94-4BA2-AE8E-E726F73BC172}" dt="2022-03-29T20:01:27.312" v="73" actId="1076"/>
          <ac:picMkLst>
            <pc:docMk/>
            <pc:sldMk cId="0" sldId="277"/>
            <ac:picMk id="14" creationId="{42589A10-16A5-4891-B5C2-6E4EE3B8FF6D}"/>
          </ac:picMkLst>
        </pc:picChg>
        <pc:picChg chg="mod">
          <ac:chgData name="Míša Medek" userId="4c52bcddd8f7229a" providerId="LiveId" clId="{92F1968F-6D94-4BA2-AE8E-E726F73BC172}" dt="2022-03-29T20:01:27.312" v="73" actId="1076"/>
          <ac:picMkLst>
            <pc:docMk/>
            <pc:sldMk cId="0" sldId="277"/>
            <ac:picMk id="17" creationId="{E11D88CD-E4EF-4504-B373-58AFEC88A881}"/>
          </ac:picMkLst>
        </pc:picChg>
        <pc:picChg chg="mod">
          <ac:chgData name="Míša Medek" userId="4c52bcddd8f7229a" providerId="LiveId" clId="{92F1968F-6D94-4BA2-AE8E-E726F73BC172}" dt="2022-03-29T20:07:14.470" v="175" actId="1076"/>
          <ac:picMkLst>
            <pc:docMk/>
            <pc:sldMk cId="0" sldId="277"/>
            <ac:picMk id="30" creationId="{F8961D66-D203-44FE-BC61-94BA681B530A}"/>
          </ac:picMkLst>
        </pc:picChg>
        <pc:picChg chg="mod">
          <ac:chgData name="Míša Medek" userId="4c52bcddd8f7229a" providerId="LiveId" clId="{92F1968F-6D94-4BA2-AE8E-E726F73BC172}" dt="2022-03-29T20:11:30.668" v="244" actId="1076"/>
          <ac:picMkLst>
            <pc:docMk/>
            <pc:sldMk cId="0" sldId="277"/>
            <ac:picMk id="35" creationId="{706A16DF-5AD9-498E-8DC8-84F9DA1576CA}"/>
          </ac:picMkLst>
        </pc:picChg>
        <pc:picChg chg="add del mod">
          <ac:chgData name="Míša Medek" userId="4c52bcddd8f7229a" providerId="LiveId" clId="{92F1968F-6D94-4BA2-AE8E-E726F73BC172}" dt="2022-03-29T20:07:34.098" v="180"/>
          <ac:picMkLst>
            <pc:docMk/>
            <pc:sldMk cId="0" sldId="277"/>
            <ac:picMk id="39" creationId="{BA0B9104-E859-4DCE-B566-7427A2B2AAA5}"/>
          </ac:picMkLst>
        </pc:picChg>
        <pc:picChg chg="mod">
          <ac:chgData name="Míša Medek" userId="4c52bcddd8f7229a" providerId="LiveId" clId="{92F1968F-6D94-4BA2-AE8E-E726F73BC172}" dt="2022-03-29T20:07:31.290" v="179"/>
          <ac:picMkLst>
            <pc:docMk/>
            <pc:sldMk cId="0" sldId="277"/>
            <ac:picMk id="41" creationId="{043A9985-7AAA-4F89-96F3-B020254D887B}"/>
          </ac:picMkLst>
        </pc:picChg>
        <pc:picChg chg="mod">
          <ac:chgData name="Míša Medek" userId="4c52bcddd8f7229a" providerId="LiveId" clId="{92F1968F-6D94-4BA2-AE8E-E726F73BC172}" dt="2022-03-29T20:07:31.290" v="179"/>
          <ac:picMkLst>
            <pc:docMk/>
            <pc:sldMk cId="0" sldId="277"/>
            <ac:picMk id="48" creationId="{A2969FE5-CF51-49A2-A2FA-FE5665D6B612}"/>
          </ac:picMkLst>
        </pc:picChg>
        <pc:picChg chg="add del mod">
          <ac:chgData name="Míša Medek" userId="4c52bcddd8f7229a" providerId="LiveId" clId="{92F1968F-6D94-4BA2-AE8E-E726F73BC172}" dt="2022-03-29T20:11:26.438" v="242" actId="478"/>
          <ac:picMkLst>
            <pc:docMk/>
            <pc:sldMk cId="0" sldId="277"/>
            <ac:picMk id="52" creationId="{9157811D-0445-4B04-80D3-09F3658ADE7D}"/>
          </ac:picMkLst>
        </pc:picChg>
        <pc:picChg chg="mod">
          <ac:chgData name="Míša Medek" userId="4c52bcddd8f7229a" providerId="LiveId" clId="{92F1968F-6D94-4BA2-AE8E-E726F73BC172}" dt="2022-03-29T20:10:17.639" v="232" actId="1076"/>
          <ac:picMkLst>
            <pc:docMk/>
            <pc:sldMk cId="0" sldId="277"/>
            <ac:picMk id="54" creationId="{E719F61C-AB0D-419B-9A4C-90DBF3A5035B}"/>
          </ac:picMkLst>
        </pc:picChg>
        <pc:picChg chg="mod">
          <ac:chgData name="Míša Medek" userId="4c52bcddd8f7229a" providerId="LiveId" clId="{92F1968F-6D94-4BA2-AE8E-E726F73BC172}" dt="2022-03-29T20:10:17.639" v="232" actId="1076"/>
          <ac:picMkLst>
            <pc:docMk/>
            <pc:sldMk cId="0" sldId="277"/>
            <ac:picMk id="61" creationId="{1031B0C1-C967-40AD-8230-3C91E76A902A}"/>
          </ac:picMkLst>
        </pc:picChg>
        <pc:picChg chg="add mod">
          <ac:chgData name="Míša Medek" userId="4c52bcddd8f7229a" providerId="LiveId" clId="{92F1968F-6D94-4BA2-AE8E-E726F73BC172}" dt="2022-03-29T20:17:49.100" v="355" actId="12788"/>
          <ac:picMkLst>
            <pc:docMk/>
            <pc:sldMk cId="0" sldId="277"/>
            <ac:picMk id="77" creationId="{51F581CB-596A-4310-8C25-B2D335E2CEF5}"/>
          </ac:picMkLst>
        </pc:picChg>
        <pc:picChg chg="mod">
          <ac:chgData name="Míša Medek" userId="4c52bcddd8f7229a" providerId="LiveId" clId="{92F1968F-6D94-4BA2-AE8E-E726F73BC172}" dt="2022-03-29T20:17:49.100" v="355" actId="12788"/>
          <ac:picMkLst>
            <pc:docMk/>
            <pc:sldMk cId="0" sldId="277"/>
            <ac:picMk id="89" creationId="{57929D7C-EEE4-42D1-9C93-3EAFE05602BB}"/>
          </ac:picMkLst>
        </pc:picChg>
        <pc:picChg chg="mod">
          <ac:chgData name="Míša Medek" userId="4c52bcddd8f7229a" providerId="LiveId" clId="{92F1968F-6D94-4BA2-AE8E-E726F73BC172}" dt="2022-03-29T20:12:49.120" v="265" actId="1076"/>
          <ac:picMkLst>
            <pc:docMk/>
            <pc:sldMk cId="0" sldId="277"/>
            <ac:picMk id="92" creationId="{1FFB325C-8B35-482C-ACA8-2F4483172902}"/>
          </ac:picMkLst>
        </pc:picChg>
        <pc:picChg chg="mod">
          <ac:chgData name="Míša Medek" userId="4c52bcddd8f7229a" providerId="LiveId" clId="{92F1968F-6D94-4BA2-AE8E-E726F73BC172}" dt="2022-03-29T20:17:49.100" v="355" actId="12788"/>
          <ac:picMkLst>
            <pc:docMk/>
            <pc:sldMk cId="0" sldId="277"/>
            <ac:picMk id="95" creationId="{428F12E8-148F-443A-8CDE-3D7ADD5517B8}"/>
          </ac:picMkLst>
        </pc:picChg>
        <pc:picChg chg="del mod">
          <ac:chgData name="Míša Medek" userId="4c52bcddd8f7229a" providerId="LiveId" clId="{92F1968F-6D94-4BA2-AE8E-E726F73BC172}" dt="2022-03-29T20:15:21.845" v="309" actId="478"/>
          <ac:picMkLst>
            <pc:docMk/>
            <pc:sldMk cId="0" sldId="277"/>
            <ac:picMk id="26627" creationId="{45729AB9-F788-424F-A83A-9C7B37D3C003}"/>
          </ac:picMkLst>
        </pc:picChg>
        <pc:picChg chg="del mod">
          <ac:chgData name="Míša Medek" userId="4c52bcddd8f7229a" providerId="LiveId" clId="{92F1968F-6D94-4BA2-AE8E-E726F73BC172}" dt="2022-03-29T20:15:19.916" v="308" actId="478"/>
          <ac:picMkLst>
            <pc:docMk/>
            <pc:sldMk cId="0" sldId="277"/>
            <ac:picMk id="26628" creationId="{4FB115E5-7C1C-4FB5-A130-C8F32AE4CBCA}"/>
          </ac:picMkLst>
        </pc:picChg>
        <pc:cxnChg chg="add del mod">
          <ac:chgData name="Míša Medek" userId="4c52bcddd8f7229a" providerId="LiveId" clId="{92F1968F-6D94-4BA2-AE8E-E726F73BC172}" dt="2022-03-29T20:04:53.084" v="139" actId="478"/>
          <ac:cxnSpMkLst>
            <pc:docMk/>
            <pc:sldMk cId="0" sldId="277"/>
            <ac:cxnSpMk id="3" creationId="{9E7176E3-3C96-4BBF-B9A4-1162AE93BFAA}"/>
          </ac:cxnSpMkLst>
        </pc:cxnChg>
      </pc:sldChg>
      <pc:sldChg chg="addSp modSp mod">
        <pc:chgData name="Míša Medek" userId="4c52bcddd8f7229a" providerId="LiveId" clId="{92F1968F-6D94-4BA2-AE8E-E726F73BC172}" dt="2022-03-29T20:28:18.343" v="370" actId="403"/>
        <pc:sldMkLst>
          <pc:docMk/>
          <pc:sldMk cId="0" sldId="278"/>
        </pc:sldMkLst>
        <pc:spChg chg="mod">
          <ac:chgData name="Míša Medek" userId="4c52bcddd8f7229a" providerId="LiveId" clId="{92F1968F-6D94-4BA2-AE8E-E726F73BC172}" dt="2022-03-29T20:28:18.343" v="370" actId="403"/>
          <ac:spMkLst>
            <pc:docMk/>
            <pc:sldMk cId="0" sldId="278"/>
            <ac:spMk id="28674" creationId="{C43A9EF3-A929-4B91-8AD3-887214FCB35B}"/>
          </ac:spMkLst>
        </pc:spChg>
        <pc:grpChg chg="add mod">
          <ac:chgData name="Míša Medek" userId="4c52bcddd8f7229a" providerId="LiveId" clId="{92F1968F-6D94-4BA2-AE8E-E726F73BC172}" dt="2022-03-29T20:18:29.969" v="361" actId="164"/>
          <ac:grpSpMkLst>
            <pc:docMk/>
            <pc:sldMk cId="0" sldId="278"/>
            <ac:grpSpMk id="4" creationId="{6349E943-44EA-49A4-A628-C6F5028B42D9}"/>
          </ac:grpSpMkLst>
        </pc:grpChg>
        <pc:picChg chg="mod">
          <ac:chgData name="Míša Medek" userId="4c52bcddd8f7229a" providerId="LiveId" clId="{92F1968F-6D94-4BA2-AE8E-E726F73BC172}" dt="2022-03-29T20:18:29.969" v="361" actId="164"/>
          <ac:picMkLst>
            <pc:docMk/>
            <pc:sldMk cId="0" sldId="278"/>
            <ac:picMk id="2" creationId="{7849235F-E0C0-4F42-9DEC-1F544AB41230}"/>
          </ac:picMkLst>
        </pc:picChg>
        <pc:picChg chg="mod">
          <ac:chgData name="Míša Medek" userId="4c52bcddd8f7229a" providerId="LiveId" clId="{92F1968F-6D94-4BA2-AE8E-E726F73BC172}" dt="2022-03-29T20:18:29.969" v="361" actId="164"/>
          <ac:picMkLst>
            <pc:docMk/>
            <pc:sldMk cId="0" sldId="278"/>
            <ac:picMk id="6" creationId="{12E52896-445C-4979-BB27-BE223A9B43A8}"/>
          </ac:picMkLst>
        </pc:picChg>
        <pc:picChg chg="mod">
          <ac:chgData name="Míša Medek" userId="4c52bcddd8f7229a" providerId="LiveId" clId="{92F1968F-6D94-4BA2-AE8E-E726F73BC172}" dt="2022-03-29T20:18:29.969" v="361" actId="164"/>
          <ac:picMkLst>
            <pc:docMk/>
            <pc:sldMk cId="0" sldId="278"/>
            <ac:picMk id="7" creationId="{B77F215A-956E-4CC7-AB87-E9064BB8CB0C}"/>
          </ac:picMkLst>
        </pc:picChg>
        <pc:cxnChg chg="mod">
          <ac:chgData name="Míša Medek" userId="4c52bcddd8f7229a" providerId="LiveId" clId="{92F1968F-6D94-4BA2-AE8E-E726F73BC172}" dt="2022-03-29T20:18:29.969" v="361" actId="164"/>
          <ac:cxnSpMkLst>
            <pc:docMk/>
            <pc:sldMk cId="0" sldId="278"/>
            <ac:cxnSpMk id="9" creationId="{556D9B77-563A-402D-81EF-B0DCDABBFF3D}"/>
          </ac:cxnSpMkLst>
        </pc:cxnChg>
        <pc:cxnChg chg="mod">
          <ac:chgData name="Míša Medek" userId="4c52bcddd8f7229a" providerId="LiveId" clId="{92F1968F-6D94-4BA2-AE8E-E726F73BC172}" dt="2022-03-29T20:18:29.969" v="361" actId="164"/>
          <ac:cxnSpMkLst>
            <pc:docMk/>
            <pc:sldMk cId="0" sldId="278"/>
            <ac:cxnSpMk id="14" creationId="{B97B91C3-F7E9-4F38-B5B8-4C6D1CAFDC6F}"/>
          </ac:cxnSpMkLst>
        </pc:cxnChg>
      </pc:sldChg>
      <pc:sldChg chg="addSp delSp modSp mod">
        <pc:chgData name="Míša Medek" userId="4c52bcddd8f7229a" providerId="LiveId" clId="{92F1968F-6D94-4BA2-AE8E-E726F73BC172}" dt="2022-03-29T20:18:20.085" v="360" actId="164"/>
        <pc:sldMkLst>
          <pc:docMk/>
          <pc:sldMk cId="0" sldId="279"/>
        </pc:sldMkLst>
        <pc:spChg chg="mod">
          <ac:chgData name="Míša Medek" userId="4c52bcddd8f7229a" providerId="LiveId" clId="{92F1968F-6D94-4BA2-AE8E-E726F73BC172}" dt="2022-03-29T20:18:20.085" v="360" actId="164"/>
          <ac:spMkLst>
            <pc:docMk/>
            <pc:sldMk cId="0" sldId="279"/>
            <ac:spMk id="2" creationId="{AAE8B6BC-B4AB-4D59-B822-0D0EFC1E6C27}"/>
          </ac:spMkLst>
        </pc:spChg>
        <pc:spChg chg="mod">
          <ac:chgData name="Míša Medek" userId="4c52bcddd8f7229a" providerId="LiveId" clId="{92F1968F-6D94-4BA2-AE8E-E726F73BC172}" dt="2022-03-29T20:18:20.085" v="360" actId="164"/>
          <ac:spMkLst>
            <pc:docMk/>
            <pc:sldMk cId="0" sldId="279"/>
            <ac:spMk id="10" creationId="{1DB3D448-EE12-4117-99C2-2850173404E4}"/>
          </ac:spMkLst>
        </pc:spChg>
        <pc:spChg chg="mod">
          <ac:chgData name="Míša Medek" userId="4c52bcddd8f7229a" providerId="LiveId" clId="{92F1968F-6D94-4BA2-AE8E-E726F73BC172}" dt="2022-03-29T20:18:20.085" v="360" actId="164"/>
          <ac:spMkLst>
            <pc:docMk/>
            <pc:sldMk cId="0" sldId="279"/>
            <ac:spMk id="11" creationId="{69A84404-F064-41E7-8B89-3A480844445E}"/>
          </ac:spMkLst>
        </pc:spChg>
        <pc:spChg chg="mod">
          <ac:chgData name="Míša Medek" userId="4c52bcddd8f7229a" providerId="LiveId" clId="{92F1968F-6D94-4BA2-AE8E-E726F73BC172}" dt="2022-03-29T20:18:20.085" v="360" actId="164"/>
          <ac:spMkLst>
            <pc:docMk/>
            <pc:sldMk cId="0" sldId="279"/>
            <ac:spMk id="12" creationId="{82BF7E51-F090-479E-8AF1-D9123FF5E987}"/>
          </ac:spMkLst>
        </pc:spChg>
        <pc:spChg chg="mod">
          <ac:chgData name="Míša Medek" userId="4c52bcddd8f7229a" providerId="LiveId" clId="{92F1968F-6D94-4BA2-AE8E-E726F73BC172}" dt="2022-03-29T20:18:20.085" v="360" actId="164"/>
          <ac:spMkLst>
            <pc:docMk/>
            <pc:sldMk cId="0" sldId="279"/>
            <ac:spMk id="13" creationId="{6450BC0A-738E-432A-B28C-E8DA55F74C8D}"/>
          </ac:spMkLst>
        </pc:spChg>
        <pc:spChg chg="mod">
          <ac:chgData name="Míša Medek" userId="4c52bcddd8f7229a" providerId="LiveId" clId="{92F1968F-6D94-4BA2-AE8E-E726F73BC172}" dt="2022-03-29T20:18:20.085" v="360" actId="164"/>
          <ac:spMkLst>
            <pc:docMk/>
            <pc:sldMk cId="0" sldId="279"/>
            <ac:spMk id="16" creationId="{12D1C83C-60E6-4571-8ADE-92214DB68ED7}"/>
          </ac:spMkLst>
        </pc:spChg>
        <pc:spChg chg="mod">
          <ac:chgData name="Míša Medek" userId="4c52bcddd8f7229a" providerId="LiveId" clId="{92F1968F-6D94-4BA2-AE8E-E726F73BC172}" dt="2022-03-29T20:18:20.085" v="360" actId="164"/>
          <ac:spMkLst>
            <pc:docMk/>
            <pc:sldMk cId="0" sldId="279"/>
            <ac:spMk id="17" creationId="{5A1C1C3B-14D9-40A3-A044-0EC028F3A76F}"/>
          </ac:spMkLst>
        </pc:spChg>
        <pc:spChg chg="mod">
          <ac:chgData name="Míša Medek" userId="4c52bcddd8f7229a" providerId="LiveId" clId="{92F1968F-6D94-4BA2-AE8E-E726F73BC172}" dt="2022-03-29T20:18:20.085" v="360" actId="164"/>
          <ac:spMkLst>
            <pc:docMk/>
            <pc:sldMk cId="0" sldId="279"/>
            <ac:spMk id="18" creationId="{568A30B2-FA38-4BEF-8654-8DDC6A0A08D2}"/>
          </ac:spMkLst>
        </pc:spChg>
        <pc:spChg chg="mod">
          <ac:chgData name="Míša Medek" userId="4c52bcddd8f7229a" providerId="LiveId" clId="{92F1968F-6D94-4BA2-AE8E-E726F73BC172}" dt="2022-03-29T20:18:20.085" v="360" actId="164"/>
          <ac:spMkLst>
            <pc:docMk/>
            <pc:sldMk cId="0" sldId="279"/>
            <ac:spMk id="20" creationId="{71101530-17A0-47B1-B807-37AA80D7D071}"/>
          </ac:spMkLst>
        </pc:spChg>
        <pc:spChg chg="mod">
          <ac:chgData name="Míša Medek" userId="4c52bcddd8f7229a" providerId="LiveId" clId="{92F1968F-6D94-4BA2-AE8E-E726F73BC172}" dt="2022-03-29T20:18:20.085" v="360" actId="164"/>
          <ac:spMkLst>
            <pc:docMk/>
            <pc:sldMk cId="0" sldId="279"/>
            <ac:spMk id="21" creationId="{43E7FA3B-FB0A-40FF-A14E-DD27163F063B}"/>
          </ac:spMkLst>
        </pc:spChg>
        <pc:spChg chg="mod">
          <ac:chgData name="Míša Medek" userId="4c52bcddd8f7229a" providerId="LiveId" clId="{92F1968F-6D94-4BA2-AE8E-E726F73BC172}" dt="2022-03-29T20:18:20.085" v="360" actId="164"/>
          <ac:spMkLst>
            <pc:docMk/>
            <pc:sldMk cId="0" sldId="279"/>
            <ac:spMk id="23" creationId="{9123F443-38E1-4F56-A51E-C4DD4C383FE6}"/>
          </ac:spMkLst>
        </pc:spChg>
        <pc:spChg chg="mod">
          <ac:chgData name="Míša Medek" userId="4c52bcddd8f7229a" providerId="LiveId" clId="{92F1968F-6D94-4BA2-AE8E-E726F73BC172}" dt="2022-03-29T20:18:20.085" v="360" actId="164"/>
          <ac:spMkLst>
            <pc:docMk/>
            <pc:sldMk cId="0" sldId="279"/>
            <ac:spMk id="24" creationId="{F2041DF7-4992-45FC-9AB1-B5D3DE1EBFCE}"/>
          </ac:spMkLst>
        </pc:spChg>
        <pc:spChg chg="mod">
          <ac:chgData name="Míša Medek" userId="4c52bcddd8f7229a" providerId="LiveId" clId="{92F1968F-6D94-4BA2-AE8E-E726F73BC172}" dt="2022-03-29T20:18:20.085" v="360" actId="164"/>
          <ac:spMkLst>
            <pc:docMk/>
            <pc:sldMk cId="0" sldId="279"/>
            <ac:spMk id="25" creationId="{09DBB8DD-34AF-4A1D-871C-519E7CD70D47}"/>
          </ac:spMkLst>
        </pc:spChg>
        <pc:spChg chg="mod">
          <ac:chgData name="Míša Medek" userId="4c52bcddd8f7229a" providerId="LiveId" clId="{92F1968F-6D94-4BA2-AE8E-E726F73BC172}" dt="2022-03-29T20:18:20.085" v="360" actId="164"/>
          <ac:spMkLst>
            <pc:docMk/>
            <pc:sldMk cId="0" sldId="279"/>
            <ac:spMk id="26" creationId="{58721438-A58A-41AC-AAD3-8E989C316BB4}"/>
          </ac:spMkLst>
        </pc:spChg>
        <pc:spChg chg="mod">
          <ac:chgData name="Míša Medek" userId="4c52bcddd8f7229a" providerId="LiveId" clId="{92F1968F-6D94-4BA2-AE8E-E726F73BC172}" dt="2022-03-29T20:18:20.085" v="360" actId="164"/>
          <ac:spMkLst>
            <pc:docMk/>
            <pc:sldMk cId="0" sldId="279"/>
            <ac:spMk id="27" creationId="{66029338-A128-4584-A80D-E910CD2ED3DF}"/>
          </ac:spMkLst>
        </pc:spChg>
        <pc:spChg chg="mod">
          <ac:chgData name="Míša Medek" userId="4c52bcddd8f7229a" providerId="LiveId" clId="{92F1968F-6D94-4BA2-AE8E-E726F73BC172}" dt="2022-03-29T20:18:20.085" v="360" actId="164"/>
          <ac:spMkLst>
            <pc:docMk/>
            <pc:sldMk cId="0" sldId="279"/>
            <ac:spMk id="28" creationId="{28403186-E8E8-4A88-A981-326C87D430AD}"/>
          </ac:spMkLst>
        </pc:spChg>
        <pc:spChg chg="mod">
          <ac:chgData name="Míša Medek" userId="4c52bcddd8f7229a" providerId="LiveId" clId="{92F1968F-6D94-4BA2-AE8E-E726F73BC172}" dt="2022-03-29T20:18:20.085" v="360" actId="164"/>
          <ac:spMkLst>
            <pc:docMk/>
            <pc:sldMk cId="0" sldId="279"/>
            <ac:spMk id="29" creationId="{F2E118DE-B493-4561-A6AE-95903E732F3F}"/>
          </ac:spMkLst>
        </pc:spChg>
        <pc:spChg chg="mod">
          <ac:chgData name="Míša Medek" userId="4c52bcddd8f7229a" providerId="LiveId" clId="{92F1968F-6D94-4BA2-AE8E-E726F73BC172}" dt="2022-03-29T20:18:20.085" v="360" actId="164"/>
          <ac:spMkLst>
            <pc:docMk/>
            <pc:sldMk cId="0" sldId="279"/>
            <ac:spMk id="30" creationId="{D810FC21-806B-4102-B8F9-166CCC98F7DD}"/>
          </ac:spMkLst>
        </pc:spChg>
        <pc:spChg chg="mod">
          <ac:chgData name="Míša Medek" userId="4c52bcddd8f7229a" providerId="LiveId" clId="{92F1968F-6D94-4BA2-AE8E-E726F73BC172}" dt="2022-03-29T20:18:20.085" v="360" actId="164"/>
          <ac:spMkLst>
            <pc:docMk/>
            <pc:sldMk cId="0" sldId="279"/>
            <ac:spMk id="31" creationId="{FB3414B3-50C6-4985-9BE3-9A793F385DD4}"/>
          </ac:spMkLst>
        </pc:spChg>
        <pc:spChg chg="mod">
          <ac:chgData name="Míša Medek" userId="4c52bcddd8f7229a" providerId="LiveId" clId="{92F1968F-6D94-4BA2-AE8E-E726F73BC172}" dt="2022-03-29T20:18:20.085" v="360" actId="164"/>
          <ac:spMkLst>
            <pc:docMk/>
            <pc:sldMk cId="0" sldId="279"/>
            <ac:spMk id="32" creationId="{BAB5B590-06D9-4318-9EEA-62511CAAC2AA}"/>
          </ac:spMkLst>
        </pc:spChg>
        <pc:spChg chg="add del mod">
          <ac:chgData name="Míša Medek" userId="4c52bcddd8f7229a" providerId="LiveId" clId="{92F1968F-6D94-4BA2-AE8E-E726F73BC172}" dt="2022-03-29T20:13:52.758" v="286"/>
          <ac:spMkLst>
            <pc:docMk/>
            <pc:sldMk cId="0" sldId="279"/>
            <ac:spMk id="33" creationId="{6A9EA8BF-EF48-4F96-8343-0C0CCD579444}"/>
          </ac:spMkLst>
        </pc:spChg>
        <pc:spChg chg="add del mod">
          <ac:chgData name="Míša Medek" userId="4c52bcddd8f7229a" providerId="LiveId" clId="{92F1968F-6D94-4BA2-AE8E-E726F73BC172}" dt="2022-03-29T20:13:52.758" v="286"/>
          <ac:spMkLst>
            <pc:docMk/>
            <pc:sldMk cId="0" sldId="279"/>
            <ac:spMk id="34" creationId="{8298389C-99FF-43C1-8424-0DBD15792E1F}"/>
          </ac:spMkLst>
        </pc:spChg>
        <pc:spChg chg="add del mod">
          <ac:chgData name="Míša Medek" userId="4c52bcddd8f7229a" providerId="LiveId" clId="{92F1968F-6D94-4BA2-AE8E-E726F73BC172}" dt="2022-03-29T20:13:52.623" v="285"/>
          <ac:spMkLst>
            <pc:docMk/>
            <pc:sldMk cId="0" sldId="279"/>
            <ac:spMk id="35" creationId="{5FEABF82-6C2A-4169-A902-8858EC613001}"/>
          </ac:spMkLst>
        </pc:spChg>
        <pc:spChg chg="add del mod">
          <ac:chgData name="Míša Medek" userId="4c52bcddd8f7229a" providerId="LiveId" clId="{92F1968F-6D94-4BA2-AE8E-E726F73BC172}" dt="2022-03-29T20:13:52.623" v="285"/>
          <ac:spMkLst>
            <pc:docMk/>
            <pc:sldMk cId="0" sldId="279"/>
            <ac:spMk id="36" creationId="{420D52BD-7E88-44C4-990A-756B61786134}"/>
          </ac:spMkLst>
        </pc:spChg>
        <pc:grpChg chg="add mod">
          <ac:chgData name="Míša Medek" userId="4c52bcddd8f7229a" providerId="LiveId" clId="{92F1968F-6D94-4BA2-AE8E-E726F73BC172}" dt="2022-03-29T20:18:20.085" v="360" actId="164"/>
          <ac:grpSpMkLst>
            <pc:docMk/>
            <pc:sldMk cId="0" sldId="279"/>
            <ac:grpSpMk id="3" creationId="{BC61256D-F625-4B03-9C67-E5A22FC7A37F}"/>
          </ac:grpSpMkLst>
        </pc:grpChg>
        <pc:grpChg chg="mod">
          <ac:chgData name="Míša Medek" userId="4c52bcddd8f7229a" providerId="LiveId" clId="{92F1968F-6D94-4BA2-AE8E-E726F73BC172}" dt="2022-03-29T20:18:20.085" v="360" actId="164"/>
          <ac:grpSpMkLst>
            <pc:docMk/>
            <pc:sldMk cId="0" sldId="279"/>
            <ac:grpSpMk id="7" creationId="{E11CAC62-8ACD-434E-AABE-A15D2EC21D6E}"/>
          </ac:grpSpMkLst>
        </pc:grpChg>
        <pc:picChg chg="mod">
          <ac:chgData name="Míša Medek" userId="4c52bcddd8f7229a" providerId="LiveId" clId="{92F1968F-6D94-4BA2-AE8E-E726F73BC172}" dt="2022-03-29T20:18:20.085" v="360" actId="164"/>
          <ac:picMkLst>
            <pc:docMk/>
            <pc:sldMk cId="0" sldId="279"/>
            <ac:picMk id="6" creationId="{04EFC102-B3D6-4502-9844-D5DA82222A33}"/>
          </ac:picMkLst>
        </pc:picChg>
      </pc:sldChg>
      <pc:sldChg chg="addSp modSp mod">
        <pc:chgData name="Míša Medek" userId="4c52bcddd8f7229a" providerId="LiveId" clId="{92F1968F-6D94-4BA2-AE8E-E726F73BC172}" dt="2022-03-29T20:37:27.387" v="385" actId="20577"/>
        <pc:sldMkLst>
          <pc:docMk/>
          <pc:sldMk cId="0" sldId="280"/>
        </pc:sldMkLst>
        <pc:spChg chg="mod">
          <ac:chgData name="Míša Medek" userId="4c52bcddd8f7229a" providerId="LiveId" clId="{92F1968F-6D94-4BA2-AE8E-E726F73BC172}" dt="2022-03-29T20:18:10.670" v="359" actId="164"/>
          <ac:spMkLst>
            <pc:docMk/>
            <pc:sldMk cId="0" sldId="280"/>
            <ac:spMk id="10" creationId="{428CA90E-7D4B-4A74-89A7-694D43F17BCF}"/>
          </ac:spMkLst>
        </pc:spChg>
        <pc:spChg chg="mod">
          <ac:chgData name="Míša Medek" userId="4c52bcddd8f7229a" providerId="LiveId" clId="{92F1968F-6D94-4BA2-AE8E-E726F73BC172}" dt="2022-03-29T20:18:10.670" v="359" actId="164"/>
          <ac:spMkLst>
            <pc:docMk/>
            <pc:sldMk cId="0" sldId="280"/>
            <ac:spMk id="11" creationId="{85BCF987-698C-4E41-A582-6FF61927813E}"/>
          </ac:spMkLst>
        </pc:spChg>
        <pc:spChg chg="mod">
          <ac:chgData name="Míša Medek" userId="4c52bcddd8f7229a" providerId="LiveId" clId="{92F1968F-6D94-4BA2-AE8E-E726F73BC172}" dt="2022-03-29T20:18:10.670" v="359" actId="164"/>
          <ac:spMkLst>
            <pc:docMk/>
            <pc:sldMk cId="0" sldId="280"/>
            <ac:spMk id="12" creationId="{0CA38678-CE69-4EBE-BDEB-4296ACD4FC13}"/>
          </ac:spMkLst>
        </pc:spChg>
        <pc:spChg chg="mod">
          <ac:chgData name="Míša Medek" userId="4c52bcddd8f7229a" providerId="LiveId" clId="{92F1968F-6D94-4BA2-AE8E-E726F73BC172}" dt="2022-03-29T20:18:10.670" v="359" actId="164"/>
          <ac:spMkLst>
            <pc:docMk/>
            <pc:sldMk cId="0" sldId="280"/>
            <ac:spMk id="13" creationId="{59D0A1FD-E32B-4DAD-B907-5425EB79385C}"/>
          </ac:spMkLst>
        </pc:spChg>
        <pc:spChg chg="mod">
          <ac:chgData name="Míša Medek" userId="4c52bcddd8f7229a" providerId="LiveId" clId="{92F1968F-6D94-4BA2-AE8E-E726F73BC172}" dt="2022-03-29T20:18:10.670" v="359" actId="164"/>
          <ac:spMkLst>
            <pc:docMk/>
            <pc:sldMk cId="0" sldId="280"/>
            <ac:spMk id="14" creationId="{4FBF5C5F-A9A3-4A8C-8321-7E97E3172640}"/>
          </ac:spMkLst>
        </pc:spChg>
        <pc:spChg chg="mod">
          <ac:chgData name="Míša Medek" userId="4c52bcddd8f7229a" providerId="LiveId" clId="{92F1968F-6D94-4BA2-AE8E-E726F73BC172}" dt="2022-03-29T20:18:10.670" v="359" actId="164"/>
          <ac:spMkLst>
            <pc:docMk/>
            <pc:sldMk cId="0" sldId="280"/>
            <ac:spMk id="17" creationId="{3A83640E-CB3E-4188-ABFC-9F3CA1889D81}"/>
          </ac:spMkLst>
        </pc:spChg>
        <pc:spChg chg="mod">
          <ac:chgData name="Míša Medek" userId="4c52bcddd8f7229a" providerId="LiveId" clId="{92F1968F-6D94-4BA2-AE8E-E726F73BC172}" dt="2022-03-29T20:18:10.670" v="359" actId="164"/>
          <ac:spMkLst>
            <pc:docMk/>
            <pc:sldMk cId="0" sldId="280"/>
            <ac:spMk id="18" creationId="{BFE45F6C-ABA1-42AD-9E98-01C09DCEDF12}"/>
          </ac:spMkLst>
        </pc:spChg>
        <pc:spChg chg="mod">
          <ac:chgData name="Míša Medek" userId="4c52bcddd8f7229a" providerId="LiveId" clId="{92F1968F-6D94-4BA2-AE8E-E726F73BC172}" dt="2022-03-29T20:18:10.670" v="359" actId="164"/>
          <ac:spMkLst>
            <pc:docMk/>
            <pc:sldMk cId="0" sldId="280"/>
            <ac:spMk id="20" creationId="{09E1811F-B6CF-4C28-9C06-8CC18D3CBAAE}"/>
          </ac:spMkLst>
        </pc:spChg>
        <pc:spChg chg="mod">
          <ac:chgData name="Míša Medek" userId="4c52bcddd8f7229a" providerId="LiveId" clId="{92F1968F-6D94-4BA2-AE8E-E726F73BC172}" dt="2022-03-29T20:18:10.670" v="359" actId="164"/>
          <ac:spMkLst>
            <pc:docMk/>
            <pc:sldMk cId="0" sldId="280"/>
            <ac:spMk id="23" creationId="{63049077-0B79-4D1D-B06C-BE5BBA6C0613}"/>
          </ac:spMkLst>
        </pc:spChg>
        <pc:spChg chg="mod">
          <ac:chgData name="Míša Medek" userId="4c52bcddd8f7229a" providerId="LiveId" clId="{92F1968F-6D94-4BA2-AE8E-E726F73BC172}" dt="2022-03-29T20:18:10.670" v="359" actId="164"/>
          <ac:spMkLst>
            <pc:docMk/>
            <pc:sldMk cId="0" sldId="280"/>
            <ac:spMk id="24" creationId="{09B5740D-2171-4728-B305-9DF046325A89}"/>
          </ac:spMkLst>
        </pc:spChg>
        <pc:spChg chg="mod">
          <ac:chgData name="Míša Medek" userId="4c52bcddd8f7229a" providerId="LiveId" clId="{92F1968F-6D94-4BA2-AE8E-E726F73BC172}" dt="2022-03-29T20:18:10.670" v="359" actId="164"/>
          <ac:spMkLst>
            <pc:docMk/>
            <pc:sldMk cId="0" sldId="280"/>
            <ac:spMk id="25" creationId="{1C18B148-34BE-48F5-B72F-A23C6F16A1EC}"/>
          </ac:spMkLst>
        </pc:spChg>
        <pc:spChg chg="mod">
          <ac:chgData name="Míša Medek" userId="4c52bcddd8f7229a" providerId="LiveId" clId="{92F1968F-6D94-4BA2-AE8E-E726F73BC172}" dt="2022-03-29T20:18:10.670" v="359" actId="164"/>
          <ac:spMkLst>
            <pc:docMk/>
            <pc:sldMk cId="0" sldId="280"/>
            <ac:spMk id="26" creationId="{B571D8A0-856C-4EF1-B7D5-CE20467EDAC7}"/>
          </ac:spMkLst>
        </pc:spChg>
        <pc:spChg chg="mod">
          <ac:chgData name="Míša Medek" userId="4c52bcddd8f7229a" providerId="LiveId" clId="{92F1968F-6D94-4BA2-AE8E-E726F73BC172}" dt="2022-03-29T20:18:10.670" v="359" actId="164"/>
          <ac:spMkLst>
            <pc:docMk/>
            <pc:sldMk cId="0" sldId="280"/>
            <ac:spMk id="27" creationId="{B7ED7F01-8AE5-4261-A45E-C0587FEE1A0D}"/>
          </ac:spMkLst>
        </pc:spChg>
        <pc:spChg chg="mod">
          <ac:chgData name="Míša Medek" userId="4c52bcddd8f7229a" providerId="LiveId" clId="{92F1968F-6D94-4BA2-AE8E-E726F73BC172}" dt="2022-03-29T20:18:10.670" v="359" actId="164"/>
          <ac:spMkLst>
            <pc:docMk/>
            <pc:sldMk cId="0" sldId="280"/>
            <ac:spMk id="30" creationId="{A3615109-9143-4ED6-A386-E92230FC98D4}"/>
          </ac:spMkLst>
        </pc:spChg>
        <pc:spChg chg="mod">
          <ac:chgData name="Míša Medek" userId="4c52bcddd8f7229a" providerId="LiveId" clId="{92F1968F-6D94-4BA2-AE8E-E726F73BC172}" dt="2022-03-29T20:37:27.387" v="385" actId="20577"/>
          <ac:spMkLst>
            <pc:docMk/>
            <pc:sldMk cId="0" sldId="280"/>
            <ac:spMk id="16387" creationId="{3D31955D-B9D8-4586-A579-7D71D174FAC6}"/>
          </ac:spMkLst>
        </pc:spChg>
        <pc:grpChg chg="add mod">
          <ac:chgData name="Míša Medek" userId="4c52bcddd8f7229a" providerId="LiveId" clId="{92F1968F-6D94-4BA2-AE8E-E726F73BC172}" dt="2022-03-29T20:18:10.670" v="359" actId="164"/>
          <ac:grpSpMkLst>
            <pc:docMk/>
            <pc:sldMk cId="0" sldId="280"/>
            <ac:grpSpMk id="2" creationId="{39B1FD4F-D273-40D8-8B48-DEEA2A50493E}"/>
          </ac:grpSpMkLst>
        </pc:grpChg>
        <pc:grpChg chg="mod">
          <ac:chgData name="Míša Medek" userId="4c52bcddd8f7229a" providerId="LiveId" clId="{92F1968F-6D94-4BA2-AE8E-E726F73BC172}" dt="2022-03-29T20:18:10.670" v="359" actId="164"/>
          <ac:grpSpMkLst>
            <pc:docMk/>
            <pc:sldMk cId="0" sldId="280"/>
            <ac:grpSpMk id="7" creationId="{50394150-CE19-4C57-AD80-97A4AFEE0DB3}"/>
          </ac:grpSpMkLst>
        </pc:grpChg>
        <pc:picChg chg="mod">
          <ac:chgData name="Míša Medek" userId="4c52bcddd8f7229a" providerId="LiveId" clId="{92F1968F-6D94-4BA2-AE8E-E726F73BC172}" dt="2022-03-29T20:18:10.670" v="359" actId="164"/>
          <ac:picMkLst>
            <pc:docMk/>
            <pc:sldMk cId="0" sldId="280"/>
            <ac:picMk id="6" creationId="{73A19E23-36DB-4494-8A64-1CEF26DDB2FC}"/>
          </ac:picMkLst>
        </pc:picChg>
      </pc:sldChg>
      <pc:sldChg chg="new del">
        <pc:chgData name="Míša Medek" userId="4c52bcddd8f7229a" providerId="LiveId" clId="{92F1968F-6D94-4BA2-AE8E-E726F73BC172}" dt="2022-03-29T20:10:54.589" v="234" actId="47"/>
        <pc:sldMkLst>
          <pc:docMk/>
          <pc:sldMk cId="1656302901" sldId="291"/>
        </pc:sldMkLst>
      </pc:sldChg>
      <pc:sldChg chg="addSp delSp modSp add mod">
        <pc:chgData name="Míša Medek" userId="4c52bcddd8f7229a" providerId="LiveId" clId="{92F1968F-6D94-4BA2-AE8E-E726F73BC172}" dt="2022-03-29T20:38:50.771" v="388" actId="20577"/>
        <pc:sldMkLst>
          <pc:docMk/>
          <pc:sldMk cId="2633133725" sldId="291"/>
        </pc:sldMkLst>
        <pc:spChg chg="del">
          <ac:chgData name="Míša Medek" userId="4c52bcddd8f7229a" providerId="LiveId" clId="{92F1968F-6D94-4BA2-AE8E-E726F73BC172}" dt="2022-03-29T20:15:45.524" v="311" actId="478"/>
          <ac:spMkLst>
            <pc:docMk/>
            <pc:sldMk cId="2633133725" sldId="291"/>
            <ac:spMk id="19" creationId="{D75FDFE5-EA22-4E35-8CFF-8FB268D1CEFD}"/>
          </ac:spMkLst>
        </pc:spChg>
        <pc:spChg chg="del">
          <ac:chgData name="Míša Medek" userId="4c52bcddd8f7229a" providerId="LiveId" clId="{92F1968F-6D94-4BA2-AE8E-E726F73BC172}" dt="2022-03-29T20:15:45.524" v="311" actId="478"/>
          <ac:spMkLst>
            <pc:docMk/>
            <pc:sldMk cId="2633133725" sldId="291"/>
            <ac:spMk id="20" creationId="{13AE1670-0536-4CB9-BB65-6B8DB3C761C7}"/>
          </ac:spMkLst>
        </pc:spChg>
        <pc:spChg chg="del">
          <ac:chgData name="Míša Medek" userId="4c52bcddd8f7229a" providerId="LiveId" clId="{92F1968F-6D94-4BA2-AE8E-E726F73BC172}" dt="2022-03-29T20:15:45.524" v="311" actId="478"/>
          <ac:spMkLst>
            <pc:docMk/>
            <pc:sldMk cId="2633133725" sldId="291"/>
            <ac:spMk id="21" creationId="{E4D565CD-9677-495F-81B6-FE3F04CAB3A4}"/>
          </ac:spMkLst>
        </pc:spChg>
        <pc:spChg chg="del">
          <ac:chgData name="Míša Medek" userId="4c52bcddd8f7229a" providerId="LiveId" clId="{92F1968F-6D94-4BA2-AE8E-E726F73BC172}" dt="2022-03-29T20:15:45.524" v="311" actId="478"/>
          <ac:spMkLst>
            <pc:docMk/>
            <pc:sldMk cId="2633133725" sldId="291"/>
            <ac:spMk id="22" creationId="{3AF2FBB6-2A98-4C1C-A3B0-8AF3671BCDBC}"/>
          </ac:spMkLst>
        </pc:spChg>
        <pc:spChg chg="del">
          <ac:chgData name="Míša Medek" userId="4c52bcddd8f7229a" providerId="LiveId" clId="{92F1968F-6D94-4BA2-AE8E-E726F73BC172}" dt="2022-03-29T20:15:45.524" v="311" actId="478"/>
          <ac:spMkLst>
            <pc:docMk/>
            <pc:sldMk cId="2633133725" sldId="291"/>
            <ac:spMk id="37" creationId="{54552AE6-3058-457B-8661-A288AD1D71E8}"/>
          </ac:spMkLst>
        </pc:spChg>
        <pc:spChg chg="del">
          <ac:chgData name="Míša Medek" userId="4c52bcddd8f7229a" providerId="LiveId" clId="{92F1968F-6D94-4BA2-AE8E-E726F73BC172}" dt="2022-03-29T20:15:45.524" v="311" actId="478"/>
          <ac:spMkLst>
            <pc:docMk/>
            <pc:sldMk cId="2633133725" sldId="291"/>
            <ac:spMk id="38" creationId="{6D7A37A9-DB37-44A7-A44A-4D99FADE7122}"/>
          </ac:spMkLst>
        </pc:spChg>
        <pc:spChg chg="add mod">
          <ac:chgData name="Míša Medek" userId="4c52bcddd8f7229a" providerId="LiveId" clId="{92F1968F-6D94-4BA2-AE8E-E726F73BC172}" dt="2022-03-29T20:18:01.479" v="358" actId="12788"/>
          <ac:spMkLst>
            <pc:docMk/>
            <pc:sldMk cId="2633133725" sldId="291"/>
            <ac:spMk id="40" creationId="{BBF9D535-6F35-4054-A351-6B2857DD659D}"/>
          </ac:spMkLst>
        </pc:spChg>
        <pc:spChg chg="add mod">
          <ac:chgData name="Míša Medek" userId="4c52bcddd8f7229a" providerId="LiveId" clId="{92F1968F-6D94-4BA2-AE8E-E726F73BC172}" dt="2022-03-29T20:18:01.479" v="358" actId="12788"/>
          <ac:spMkLst>
            <pc:docMk/>
            <pc:sldMk cId="2633133725" sldId="291"/>
            <ac:spMk id="41" creationId="{C5D2B77C-6B39-4EEE-B575-3DE15F17E265}"/>
          </ac:spMkLst>
        </pc:spChg>
        <pc:spChg chg="mod">
          <ac:chgData name="Míša Medek" userId="4c52bcddd8f7229a" providerId="LiveId" clId="{92F1968F-6D94-4BA2-AE8E-E726F73BC172}" dt="2022-03-29T20:18:01.479" v="358" actId="12788"/>
          <ac:spMkLst>
            <pc:docMk/>
            <pc:sldMk cId="2633133725" sldId="291"/>
            <ac:spMk id="44" creationId="{BFFD4DA9-6AD5-4A7A-AB5B-CF43CA0A9C68}"/>
          </ac:spMkLst>
        </pc:spChg>
        <pc:spChg chg="mod">
          <ac:chgData name="Míša Medek" userId="4c52bcddd8f7229a" providerId="LiveId" clId="{92F1968F-6D94-4BA2-AE8E-E726F73BC172}" dt="2022-03-29T20:18:01.479" v="358" actId="12788"/>
          <ac:spMkLst>
            <pc:docMk/>
            <pc:sldMk cId="2633133725" sldId="291"/>
            <ac:spMk id="47" creationId="{FBCA681F-5B86-4D11-A462-5569E83DA274}"/>
          </ac:spMkLst>
        </pc:spChg>
        <pc:spChg chg="add mod">
          <ac:chgData name="Míša Medek" userId="4c52bcddd8f7229a" providerId="LiveId" clId="{92F1968F-6D94-4BA2-AE8E-E726F73BC172}" dt="2022-03-29T20:18:01.479" v="358" actId="12788"/>
          <ac:spMkLst>
            <pc:docMk/>
            <pc:sldMk cId="2633133725" sldId="291"/>
            <ac:spMk id="48" creationId="{3B4A4AA5-9135-4709-9D0C-BDF653C249A0}"/>
          </ac:spMkLst>
        </pc:spChg>
        <pc:spChg chg="add mod">
          <ac:chgData name="Míša Medek" userId="4c52bcddd8f7229a" providerId="LiveId" clId="{92F1968F-6D94-4BA2-AE8E-E726F73BC172}" dt="2022-03-29T20:18:01.479" v="358" actId="12788"/>
          <ac:spMkLst>
            <pc:docMk/>
            <pc:sldMk cId="2633133725" sldId="291"/>
            <ac:spMk id="49" creationId="{62EA33AF-2E46-446A-87FC-EC534A4AFDBD}"/>
          </ac:spMkLst>
        </pc:spChg>
        <pc:spChg chg="add mod">
          <ac:chgData name="Míša Medek" userId="4c52bcddd8f7229a" providerId="LiveId" clId="{92F1968F-6D94-4BA2-AE8E-E726F73BC172}" dt="2022-03-29T20:18:01.479" v="358" actId="12788"/>
          <ac:spMkLst>
            <pc:docMk/>
            <pc:sldMk cId="2633133725" sldId="291"/>
            <ac:spMk id="50" creationId="{D2F6B61F-FF60-4AE9-A975-5965D3FFF752}"/>
          </ac:spMkLst>
        </pc:spChg>
        <pc:spChg chg="add mod">
          <ac:chgData name="Míša Medek" userId="4c52bcddd8f7229a" providerId="LiveId" clId="{92F1968F-6D94-4BA2-AE8E-E726F73BC172}" dt="2022-03-29T20:18:01.479" v="358" actId="12788"/>
          <ac:spMkLst>
            <pc:docMk/>
            <pc:sldMk cId="2633133725" sldId="291"/>
            <ac:spMk id="51" creationId="{1D3C301B-F702-43D3-8965-C9062EDA7B60}"/>
          </ac:spMkLst>
        </pc:spChg>
        <pc:spChg chg="del">
          <ac:chgData name="Míša Medek" userId="4c52bcddd8f7229a" providerId="LiveId" clId="{92F1968F-6D94-4BA2-AE8E-E726F73BC172}" dt="2022-03-29T20:15:45.524" v="311" actId="478"/>
          <ac:spMkLst>
            <pc:docMk/>
            <pc:sldMk cId="2633133725" sldId="291"/>
            <ac:spMk id="56" creationId="{41D2D883-ED6B-4095-8CFC-F32017C8D315}"/>
          </ac:spMkLst>
        </pc:spChg>
        <pc:spChg chg="del">
          <ac:chgData name="Míša Medek" userId="4c52bcddd8f7229a" providerId="LiveId" clId="{92F1968F-6D94-4BA2-AE8E-E726F73BC172}" dt="2022-03-29T20:15:45.524" v="311" actId="478"/>
          <ac:spMkLst>
            <pc:docMk/>
            <pc:sldMk cId="2633133725" sldId="291"/>
            <ac:spMk id="57" creationId="{1D8B410B-9A06-4851-B4A2-A43AE4AAF9C3}"/>
          </ac:spMkLst>
        </pc:spChg>
        <pc:spChg chg="del">
          <ac:chgData name="Míša Medek" userId="4c52bcddd8f7229a" providerId="LiveId" clId="{92F1968F-6D94-4BA2-AE8E-E726F73BC172}" dt="2022-03-29T20:15:45.524" v="311" actId="478"/>
          <ac:spMkLst>
            <pc:docMk/>
            <pc:sldMk cId="2633133725" sldId="291"/>
            <ac:spMk id="58" creationId="{0E511952-230C-4D36-AC1A-74B1C41A414B}"/>
          </ac:spMkLst>
        </pc:spChg>
        <pc:spChg chg="del">
          <ac:chgData name="Míša Medek" userId="4c52bcddd8f7229a" providerId="LiveId" clId="{92F1968F-6D94-4BA2-AE8E-E726F73BC172}" dt="2022-03-29T20:15:45.524" v="311" actId="478"/>
          <ac:spMkLst>
            <pc:docMk/>
            <pc:sldMk cId="2633133725" sldId="291"/>
            <ac:spMk id="59" creationId="{6B05F586-7214-426A-A249-7B44F6687DCA}"/>
          </ac:spMkLst>
        </pc:spChg>
        <pc:spChg chg="add mod">
          <ac:chgData name="Míša Medek" userId="4c52bcddd8f7229a" providerId="LiveId" clId="{92F1968F-6D94-4BA2-AE8E-E726F73BC172}" dt="2022-03-29T20:18:01.479" v="358" actId="12788"/>
          <ac:spMkLst>
            <pc:docMk/>
            <pc:sldMk cId="2633133725" sldId="291"/>
            <ac:spMk id="63" creationId="{D72AA779-F04C-44DD-9466-67FBCAE088F6}"/>
          </ac:spMkLst>
        </pc:spChg>
        <pc:spChg chg="add mod">
          <ac:chgData name="Míša Medek" userId="4c52bcddd8f7229a" providerId="LiveId" clId="{92F1968F-6D94-4BA2-AE8E-E726F73BC172}" dt="2022-03-29T20:18:01.479" v="358" actId="12788"/>
          <ac:spMkLst>
            <pc:docMk/>
            <pc:sldMk cId="2633133725" sldId="291"/>
            <ac:spMk id="64" creationId="{1A9588BC-E6BE-41D8-A338-B998CF230203}"/>
          </ac:spMkLst>
        </pc:spChg>
        <pc:spChg chg="add del">
          <ac:chgData name="Míša Medek" userId="4c52bcddd8f7229a" providerId="LiveId" clId="{92F1968F-6D94-4BA2-AE8E-E726F73BC172}" dt="2022-03-29T20:16:07.209" v="324" actId="22"/>
          <ac:spMkLst>
            <pc:docMk/>
            <pc:sldMk cId="2633133725" sldId="291"/>
            <ac:spMk id="65" creationId="{9A2C6B36-74F9-474B-B887-8A4683017D29}"/>
          </ac:spMkLst>
        </pc:spChg>
        <pc:spChg chg="add mod">
          <ac:chgData name="Míša Medek" userId="4c52bcddd8f7229a" providerId="LiveId" clId="{92F1968F-6D94-4BA2-AE8E-E726F73BC172}" dt="2022-03-29T20:38:50.771" v="388" actId="20577"/>
          <ac:spMkLst>
            <pc:docMk/>
            <pc:sldMk cId="2633133725" sldId="291"/>
            <ac:spMk id="66" creationId="{486CE69D-2A18-4981-8AAC-1FCB1B68E680}"/>
          </ac:spMkLst>
        </pc:spChg>
        <pc:spChg chg="del">
          <ac:chgData name="Míša Medek" userId="4c52bcddd8f7229a" providerId="LiveId" clId="{92F1968F-6D94-4BA2-AE8E-E726F73BC172}" dt="2022-03-29T20:15:45.524" v="311" actId="478"/>
          <ac:spMkLst>
            <pc:docMk/>
            <pc:sldMk cId="2633133725" sldId="291"/>
            <ac:spMk id="67" creationId="{677467B4-9CE7-4E04-AB86-6CABC625E1D7}"/>
          </ac:spMkLst>
        </pc:spChg>
        <pc:spChg chg="del">
          <ac:chgData name="Míša Medek" userId="4c52bcddd8f7229a" providerId="LiveId" clId="{92F1968F-6D94-4BA2-AE8E-E726F73BC172}" dt="2022-03-29T20:15:45.524" v="311" actId="478"/>
          <ac:spMkLst>
            <pc:docMk/>
            <pc:sldMk cId="2633133725" sldId="291"/>
            <ac:spMk id="68" creationId="{D1EA4BD4-B9AB-431C-A3D6-9CE1F2B96E0B}"/>
          </ac:spMkLst>
        </pc:spChg>
        <pc:spChg chg="add mod">
          <ac:chgData name="Míša Medek" userId="4c52bcddd8f7229a" providerId="LiveId" clId="{92F1968F-6D94-4BA2-AE8E-E726F73BC172}" dt="2022-03-29T20:18:01.479" v="358" actId="12788"/>
          <ac:spMkLst>
            <pc:docMk/>
            <pc:sldMk cId="2633133725" sldId="291"/>
            <ac:spMk id="69" creationId="{5B5D3139-4303-488E-9281-A9A006A65DC4}"/>
          </ac:spMkLst>
        </pc:spChg>
        <pc:spChg chg="del">
          <ac:chgData name="Míša Medek" userId="4c52bcddd8f7229a" providerId="LiveId" clId="{92F1968F-6D94-4BA2-AE8E-E726F73BC172}" dt="2022-03-29T20:15:45.524" v="311" actId="478"/>
          <ac:spMkLst>
            <pc:docMk/>
            <pc:sldMk cId="2633133725" sldId="291"/>
            <ac:spMk id="73" creationId="{C5EDB193-0758-4085-979A-97AE4D12A43B}"/>
          </ac:spMkLst>
        </pc:spChg>
        <pc:spChg chg="del">
          <ac:chgData name="Míša Medek" userId="4c52bcddd8f7229a" providerId="LiveId" clId="{92F1968F-6D94-4BA2-AE8E-E726F73BC172}" dt="2022-03-29T20:15:45.524" v="311" actId="478"/>
          <ac:spMkLst>
            <pc:docMk/>
            <pc:sldMk cId="2633133725" sldId="291"/>
            <ac:spMk id="74" creationId="{FD07B233-8A21-4C6D-811C-9E693662FC86}"/>
          </ac:spMkLst>
        </pc:spChg>
        <pc:spChg chg="del">
          <ac:chgData name="Míša Medek" userId="4c52bcddd8f7229a" providerId="LiveId" clId="{92F1968F-6D94-4BA2-AE8E-E726F73BC172}" dt="2022-03-29T20:15:45.524" v="311" actId="478"/>
          <ac:spMkLst>
            <pc:docMk/>
            <pc:sldMk cId="2633133725" sldId="291"/>
            <ac:spMk id="75" creationId="{D1E68F71-5371-4C77-9B5B-2474CE1194D3}"/>
          </ac:spMkLst>
        </pc:spChg>
        <pc:spChg chg="del">
          <ac:chgData name="Míša Medek" userId="4c52bcddd8f7229a" providerId="LiveId" clId="{92F1968F-6D94-4BA2-AE8E-E726F73BC172}" dt="2022-03-29T20:15:45.524" v="311" actId="478"/>
          <ac:spMkLst>
            <pc:docMk/>
            <pc:sldMk cId="2633133725" sldId="291"/>
            <ac:spMk id="76" creationId="{3DD0FA15-1DEF-4A43-9A7F-7631AF8E84B0}"/>
          </ac:spMkLst>
        </pc:spChg>
        <pc:spChg chg="mod">
          <ac:chgData name="Míša Medek" userId="4c52bcddd8f7229a" providerId="LiveId" clId="{92F1968F-6D94-4BA2-AE8E-E726F73BC172}" dt="2022-03-29T20:11:13.065" v="241" actId="113"/>
          <ac:spMkLst>
            <pc:docMk/>
            <pc:sldMk cId="2633133725" sldId="291"/>
            <ac:spMk id="26626" creationId="{5E01317A-ED96-4909-AF20-3AC0AFE7CA54}"/>
          </ac:spMkLst>
        </pc:spChg>
        <pc:grpChg chg="add mod">
          <ac:chgData name="Míša Medek" userId="4c52bcddd8f7229a" providerId="LiveId" clId="{92F1968F-6D94-4BA2-AE8E-E726F73BC172}" dt="2022-03-29T20:18:01.479" v="358" actId="12788"/>
          <ac:grpSpMkLst>
            <pc:docMk/>
            <pc:sldMk cId="2633133725" sldId="291"/>
            <ac:grpSpMk id="3" creationId="{DB92CEE7-CB28-41EC-9351-A0C51325709E}"/>
          </ac:grpSpMkLst>
        </pc:grpChg>
        <pc:grpChg chg="del">
          <ac:chgData name="Míša Medek" userId="4c52bcddd8f7229a" providerId="LiveId" clId="{92F1968F-6D94-4BA2-AE8E-E726F73BC172}" dt="2022-03-29T20:15:45.524" v="311" actId="478"/>
          <ac:grpSpMkLst>
            <pc:docMk/>
            <pc:sldMk cId="2633133725" sldId="291"/>
            <ac:grpSpMk id="6" creationId="{6E49DAD8-8298-42C8-B383-F90D4A9D56D9}"/>
          </ac:grpSpMkLst>
        </pc:grpChg>
        <pc:grpChg chg="del">
          <ac:chgData name="Míša Medek" userId="4c52bcddd8f7229a" providerId="LiveId" clId="{92F1968F-6D94-4BA2-AE8E-E726F73BC172}" dt="2022-03-29T20:15:45.524" v="311" actId="478"/>
          <ac:grpSpMkLst>
            <pc:docMk/>
            <pc:sldMk cId="2633133725" sldId="291"/>
            <ac:grpSpMk id="34" creationId="{8BD944F1-C0D3-4633-B459-62D396961601}"/>
          </ac:grpSpMkLst>
        </pc:grpChg>
        <pc:grpChg chg="add mod">
          <ac:chgData name="Míša Medek" userId="4c52bcddd8f7229a" providerId="LiveId" clId="{92F1968F-6D94-4BA2-AE8E-E726F73BC172}" dt="2022-03-29T20:18:01.479" v="358" actId="12788"/>
          <ac:grpSpMkLst>
            <pc:docMk/>
            <pc:sldMk cId="2633133725" sldId="291"/>
            <ac:grpSpMk id="42" creationId="{1B91E1DB-8545-410D-9475-97CD00678B41}"/>
          </ac:grpSpMkLst>
        </pc:grpChg>
        <pc:grpChg chg="add mod">
          <ac:chgData name="Míša Medek" userId="4c52bcddd8f7229a" providerId="LiveId" clId="{92F1968F-6D94-4BA2-AE8E-E726F73BC172}" dt="2022-03-29T20:18:01.479" v="358" actId="12788"/>
          <ac:grpSpMkLst>
            <pc:docMk/>
            <pc:sldMk cId="2633133725" sldId="291"/>
            <ac:grpSpMk id="45" creationId="{A811BEDC-D7D1-465E-98B4-4158334F6458}"/>
          </ac:grpSpMkLst>
        </pc:grpChg>
        <pc:grpChg chg="del">
          <ac:chgData name="Míša Medek" userId="4c52bcddd8f7229a" providerId="LiveId" clId="{92F1968F-6D94-4BA2-AE8E-E726F73BC172}" dt="2022-03-29T20:15:45.524" v="311" actId="478"/>
          <ac:grpSpMkLst>
            <pc:docMk/>
            <pc:sldMk cId="2633133725" sldId="291"/>
            <ac:grpSpMk id="53" creationId="{65F8A61C-F58F-440F-B80D-32C92BCBF3C6}"/>
          </ac:grpSpMkLst>
        </pc:grpChg>
        <pc:grpChg chg="del">
          <ac:chgData name="Míša Medek" userId="4c52bcddd8f7229a" providerId="LiveId" clId="{92F1968F-6D94-4BA2-AE8E-E726F73BC172}" dt="2022-03-29T20:15:45.524" v="311" actId="478"/>
          <ac:grpSpMkLst>
            <pc:docMk/>
            <pc:sldMk cId="2633133725" sldId="291"/>
            <ac:grpSpMk id="60" creationId="{85B09C4B-BE20-4EFA-9B21-C80ADD683BA2}"/>
          </ac:grpSpMkLst>
        </pc:grpChg>
        <pc:picChg chg="del">
          <ac:chgData name="Míša Medek" userId="4c52bcddd8f7229a" providerId="LiveId" clId="{92F1968F-6D94-4BA2-AE8E-E726F73BC172}" dt="2022-03-29T20:15:45.524" v="311" actId="478"/>
          <ac:picMkLst>
            <pc:docMk/>
            <pc:sldMk cId="2633133725" sldId="291"/>
            <ac:picMk id="5" creationId="{2B0F29A7-6A71-4E81-86A9-EC5F759FB1F4}"/>
          </ac:picMkLst>
        </pc:picChg>
        <pc:picChg chg="add mod">
          <ac:chgData name="Míša Medek" userId="4c52bcddd8f7229a" providerId="LiveId" clId="{92F1968F-6D94-4BA2-AE8E-E726F73BC172}" dt="2022-03-29T20:18:01.479" v="358" actId="12788"/>
          <ac:picMkLst>
            <pc:docMk/>
            <pc:sldMk cId="2633133725" sldId="291"/>
            <ac:picMk id="39" creationId="{E96F373F-77EF-4563-B9C7-33D1300E7B3E}"/>
          </ac:picMkLst>
        </pc:picChg>
        <pc:picChg chg="mod">
          <ac:chgData name="Míša Medek" userId="4c52bcddd8f7229a" providerId="LiveId" clId="{92F1968F-6D94-4BA2-AE8E-E726F73BC172}" dt="2022-03-29T20:18:01.479" v="358" actId="12788"/>
          <ac:picMkLst>
            <pc:docMk/>
            <pc:sldMk cId="2633133725" sldId="291"/>
            <ac:picMk id="43" creationId="{9F8BB77F-2FC0-4AA6-94FE-7AB601299490}"/>
          </ac:picMkLst>
        </pc:picChg>
        <pc:picChg chg="mod">
          <ac:chgData name="Míša Medek" userId="4c52bcddd8f7229a" providerId="LiveId" clId="{92F1968F-6D94-4BA2-AE8E-E726F73BC172}" dt="2022-03-29T20:18:01.479" v="358" actId="12788"/>
          <ac:picMkLst>
            <pc:docMk/>
            <pc:sldMk cId="2633133725" sldId="291"/>
            <ac:picMk id="46" creationId="{8DACC388-0F72-4B86-9208-7C93F3697BB5}"/>
          </ac:picMkLst>
        </pc:picChg>
        <pc:picChg chg="del">
          <ac:chgData name="Míša Medek" userId="4c52bcddd8f7229a" providerId="LiveId" clId="{92F1968F-6D94-4BA2-AE8E-E726F73BC172}" dt="2022-03-29T20:15:45.524" v="311" actId="478"/>
          <ac:picMkLst>
            <pc:docMk/>
            <pc:sldMk cId="2633133725" sldId="291"/>
            <ac:picMk id="52" creationId="{9157811D-0445-4B04-80D3-09F3658ADE7D}"/>
          </ac:picMkLst>
        </pc:picChg>
        <pc:picChg chg="del">
          <ac:chgData name="Míša Medek" userId="4c52bcddd8f7229a" providerId="LiveId" clId="{92F1968F-6D94-4BA2-AE8E-E726F73BC172}" dt="2022-03-29T20:17:20.004" v="348" actId="478"/>
          <ac:picMkLst>
            <pc:docMk/>
            <pc:sldMk cId="2633133725" sldId="291"/>
            <ac:picMk id="26627" creationId="{45729AB9-F788-424F-A83A-9C7B37D3C003}"/>
          </ac:picMkLst>
        </pc:picChg>
        <pc:picChg chg="del">
          <ac:chgData name="Míša Medek" userId="4c52bcddd8f7229a" providerId="LiveId" clId="{92F1968F-6D94-4BA2-AE8E-E726F73BC172}" dt="2022-03-29T20:15:41.949" v="310" actId="478"/>
          <ac:picMkLst>
            <pc:docMk/>
            <pc:sldMk cId="2633133725" sldId="291"/>
            <ac:picMk id="26628" creationId="{4FB115E5-7C1C-4FB5-A130-C8F32AE4CBCA}"/>
          </ac:picMkLst>
        </pc:picChg>
      </pc:sldChg>
    </pc:docChg>
  </pc:docChgLst>
  <pc:docChgLst>
    <pc:chgData name="Míša Medek" userId="4c52bcddd8f7229a" providerId="LiveId" clId="{E9A8828A-788F-49CA-8184-72D6818D1A20}"/>
    <pc:docChg chg="undo redo custSel addSld delSld modSld sldOrd">
      <pc:chgData name="Míša Medek" userId="4c52bcddd8f7229a" providerId="LiveId" clId="{E9A8828A-788F-49CA-8184-72D6818D1A20}" dt="2022-03-29T19:50:15.357" v="2219"/>
      <pc:docMkLst>
        <pc:docMk/>
      </pc:docMkLst>
      <pc:sldChg chg="modSp mod">
        <pc:chgData name="Míša Medek" userId="4c52bcddd8f7229a" providerId="LiveId" clId="{E9A8828A-788F-49CA-8184-72D6818D1A20}" dt="2022-03-23T19:59:00.729" v="1593" actId="12"/>
        <pc:sldMkLst>
          <pc:docMk/>
          <pc:sldMk cId="0" sldId="256"/>
        </pc:sldMkLst>
        <pc:spChg chg="mod">
          <ac:chgData name="Míša Medek" userId="4c52bcddd8f7229a" providerId="LiveId" clId="{E9A8828A-788F-49CA-8184-72D6818D1A20}" dt="2022-03-23T19:59:00.729" v="1593" actId="12"/>
          <ac:spMkLst>
            <pc:docMk/>
            <pc:sldMk cId="0" sldId="256"/>
            <ac:spMk id="4" creationId="{0831471C-0D40-4ACC-B8FC-6352AD36AA1D}"/>
          </ac:spMkLst>
        </pc:spChg>
        <pc:spChg chg="mod">
          <ac:chgData name="Míša Medek" userId="4c52bcddd8f7229a" providerId="LiveId" clId="{E9A8828A-788F-49CA-8184-72D6818D1A20}" dt="2022-03-23T19:58:56.907" v="1591" actId="113"/>
          <ac:spMkLst>
            <pc:docMk/>
            <pc:sldMk cId="0" sldId="256"/>
            <ac:spMk id="3074" creationId="{CD907934-D5DE-403D-A604-A3214F5C5C80}"/>
          </ac:spMkLst>
        </pc:spChg>
      </pc:sldChg>
      <pc:sldChg chg="modSp">
        <pc:chgData name="Míša Medek" userId="4c52bcddd8f7229a" providerId="LiveId" clId="{E9A8828A-788F-49CA-8184-72D6818D1A20}" dt="2022-03-29T19:50:15.357" v="2219"/>
        <pc:sldMkLst>
          <pc:docMk/>
          <pc:sldMk cId="0" sldId="258"/>
        </pc:sldMkLst>
        <pc:spChg chg="mod">
          <ac:chgData name="Míša Medek" userId="4c52bcddd8f7229a" providerId="LiveId" clId="{E9A8828A-788F-49CA-8184-72D6818D1A20}" dt="2022-03-29T19:50:15.357" v="2219"/>
          <ac:spMkLst>
            <pc:docMk/>
            <pc:sldMk cId="0" sldId="258"/>
            <ac:spMk id="4098" creationId="{C16F1D50-F44E-4822-9A3F-975C02BC0C8C}"/>
          </ac:spMkLst>
        </pc:spChg>
      </pc:sldChg>
      <pc:sldChg chg="addSp delSp modSp mod">
        <pc:chgData name="Míša Medek" userId="4c52bcddd8f7229a" providerId="LiveId" clId="{E9A8828A-788F-49CA-8184-72D6818D1A20}" dt="2022-03-29T19:50:15.357" v="2219"/>
        <pc:sldMkLst>
          <pc:docMk/>
          <pc:sldMk cId="0" sldId="268"/>
        </pc:sldMkLst>
        <pc:spChg chg="add del mod">
          <ac:chgData name="Míša Medek" userId="4c52bcddd8f7229a" providerId="LiveId" clId="{E9A8828A-788F-49CA-8184-72D6818D1A20}" dt="2022-03-23T18:13:27.121" v="636" actId="5793"/>
          <ac:spMkLst>
            <pc:docMk/>
            <pc:sldMk cId="0" sldId="268"/>
            <ac:spMk id="3" creationId="{C583186D-5108-464D-9057-2FAD503FD324}"/>
          </ac:spMkLst>
        </pc:spChg>
        <pc:spChg chg="mod">
          <ac:chgData name="Míša Medek" userId="4c52bcddd8f7229a" providerId="LiveId" clId="{E9A8828A-788F-49CA-8184-72D6818D1A20}" dt="2022-03-23T18:31:32.686" v="950" actId="20577"/>
          <ac:spMkLst>
            <pc:docMk/>
            <pc:sldMk cId="0" sldId="268"/>
            <ac:spMk id="30" creationId="{5EACA6E0-E5CB-4113-9FCC-0F599295A722}"/>
          </ac:spMkLst>
        </pc:spChg>
        <pc:spChg chg="mod">
          <ac:chgData name="Míša Medek" userId="4c52bcddd8f7229a" providerId="LiveId" clId="{E9A8828A-788F-49CA-8184-72D6818D1A20}" dt="2022-03-29T19:50:15.357" v="2219"/>
          <ac:spMkLst>
            <pc:docMk/>
            <pc:sldMk cId="0" sldId="268"/>
            <ac:spMk id="14338" creationId="{8F573F11-AEBE-4F01-A996-9F46245102B0}"/>
          </ac:spMkLst>
        </pc:spChg>
        <pc:cxnChg chg="mod">
          <ac:chgData name="Míša Medek" userId="4c52bcddd8f7229a" providerId="LiveId" clId="{E9A8828A-788F-49CA-8184-72D6818D1A20}" dt="2022-03-23T18:18:16.783" v="699" actId="13822"/>
          <ac:cxnSpMkLst>
            <pc:docMk/>
            <pc:sldMk cId="0" sldId="268"/>
            <ac:cxnSpMk id="4" creationId="{9A95E7DA-A2F7-40A9-9206-76574B74C2B4}"/>
          </ac:cxnSpMkLst>
        </pc:cxnChg>
        <pc:cxnChg chg="mod">
          <ac:chgData name="Míša Medek" userId="4c52bcddd8f7229a" providerId="LiveId" clId="{E9A8828A-788F-49CA-8184-72D6818D1A20}" dt="2022-03-23T18:18:18.275" v="700" actId="13822"/>
          <ac:cxnSpMkLst>
            <pc:docMk/>
            <pc:sldMk cId="0" sldId="268"/>
            <ac:cxnSpMk id="21" creationId="{2D386798-3D31-457E-ADB0-485EF27B9D6A}"/>
          </ac:cxnSpMkLst>
        </pc:cxnChg>
        <pc:cxnChg chg="mod">
          <ac:chgData name="Míša Medek" userId="4c52bcddd8f7229a" providerId="LiveId" clId="{E9A8828A-788F-49CA-8184-72D6818D1A20}" dt="2022-03-23T18:18:25.352" v="703" actId="13822"/>
          <ac:cxnSpMkLst>
            <pc:docMk/>
            <pc:sldMk cId="0" sldId="268"/>
            <ac:cxnSpMk id="23" creationId="{3683D56C-A025-40AA-A086-913D3E57451E}"/>
          </ac:cxnSpMkLst>
        </pc:cxnChg>
      </pc:sldChg>
      <pc:sldChg chg="modSp">
        <pc:chgData name="Míša Medek" userId="4c52bcddd8f7229a" providerId="LiveId" clId="{E9A8828A-788F-49CA-8184-72D6818D1A20}" dt="2022-03-29T19:50:15.357" v="2219"/>
        <pc:sldMkLst>
          <pc:docMk/>
          <pc:sldMk cId="0" sldId="269"/>
        </pc:sldMkLst>
        <pc:spChg chg="mod">
          <ac:chgData name="Míša Medek" userId="4c52bcddd8f7229a" providerId="LiveId" clId="{E9A8828A-788F-49CA-8184-72D6818D1A20}" dt="2022-03-29T19:50:15.357" v="2219"/>
          <ac:spMkLst>
            <pc:docMk/>
            <pc:sldMk cId="0" sldId="269"/>
            <ac:spMk id="5122" creationId="{A87F0FD6-0F1F-4D84-8419-50566E8A2332}"/>
          </ac:spMkLst>
        </pc:spChg>
      </pc:sldChg>
      <pc:sldChg chg="modSp">
        <pc:chgData name="Míša Medek" userId="4c52bcddd8f7229a" providerId="LiveId" clId="{E9A8828A-788F-49CA-8184-72D6818D1A20}" dt="2022-03-29T19:50:15.357" v="2219"/>
        <pc:sldMkLst>
          <pc:docMk/>
          <pc:sldMk cId="0" sldId="270"/>
        </pc:sldMkLst>
        <pc:spChg chg="mod">
          <ac:chgData name="Míša Medek" userId="4c52bcddd8f7229a" providerId="LiveId" clId="{E9A8828A-788F-49CA-8184-72D6818D1A20}" dt="2022-03-29T19:50:15.357" v="2219"/>
          <ac:spMkLst>
            <pc:docMk/>
            <pc:sldMk cId="0" sldId="270"/>
            <ac:spMk id="10242" creationId="{70208E52-92AC-4657-A8BF-3EC614B27B4A}"/>
          </ac:spMkLst>
        </pc:spChg>
      </pc:sldChg>
      <pc:sldChg chg="modSp">
        <pc:chgData name="Míša Medek" userId="4c52bcddd8f7229a" providerId="LiveId" clId="{E9A8828A-788F-49CA-8184-72D6818D1A20}" dt="2022-03-29T19:50:15.357" v="2219"/>
        <pc:sldMkLst>
          <pc:docMk/>
          <pc:sldMk cId="0" sldId="272"/>
        </pc:sldMkLst>
        <pc:spChg chg="mod">
          <ac:chgData name="Míša Medek" userId="4c52bcddd8f7229a" providerId="LiveId" clId="{E9A8828A-788F-49CA-8184-72D6818D1A20}" dt="2022-03-29T19:50:15.357" v="2219"/>
          <ac:spMkLst>
            <pc:docMk/>
            <pc:sldMk cId="0" sldId="272"/>
            <ac:spMk id="12290" creationId="{9F1686C8-237E-4A14-84EA-0F337CD470AE}"/>
          </ac:spMkLst>
        </pc:spChg>
      </pc:sldChg>
      <pc:sldChg chg="modSp mod">
        <pc:chgData name="Míša Medek" userId="4c52bcddd8f7229a" providerId="LiveId" clId="{E9A8828A-788F-49CA-8184-72D6818D1A20}" dt="2022-03-29T19:50:15.357" v="2219"/>
        <pc:sldMkLst>
          <pc:docMk/>
          <pc:sldMk cId="0" sldId="273"/>
        </pc:sldMkLst>
        <pc:spChg chg="mod">
          <ac:chgData name="Míša Medek" userId="4c52bcddd8f7229a" providerId="LiveId" clId="{E9A8828A-788F-49CA-8184-72D6818D1A20}" dt="2022-03-23T19:07:27.770" v="1195" actId="179"/>
          <ac:spMkLst>
            <pc:docMk/>
            <pc:sldMk cId="0" sldId="273"/>
            <ac:spMk id="2" creationId="{1F697E75-3BC8-4E66-A4A0-D42F34C80CC8}"/>
          </ac:spMkLst>
        </pc:spChg>
        <pc:spChg chg="mod">
          <ac:chgData name="Míša Medek" userId="4c52bcddd8f7229a" providerId="LiveId" clId="{E9A8828A-788F-49CA-8184-72D6818D1A20}" dt="2022-03-29T19:50:15.357" v="2219"/>
          <ac:spMkLst>
            <pc:docMk/>
            <pc:sldMk cId="0" sldId="273"/>
            <ac:spMk id="18434" creationId="{B90CC6A0-473C-4CB5-AD6E-18E4E49E8CC3}"/>
          </ac:spMkLst>
        </pc:spChg>
        <pc:picChg chg="mod">
          <ac:chgData name="Míša Medek" userId="4c52bcddd8f7229a" providerId="LiveId" clId="{E9A8828A-788F-49CA-8184-72D6818D1A20}" dt="2022-03-19T17:59:50.610" v="392" actId="14100"/>
          <ac:picMkLst>
            <pc:docMk/>
            <pc:sldMk cId="0" sldId="273"/>
            <ac:picMk id="18436" creationId="{A9830E9C-66E7-4870-B520-A9A8034EE91E}"/>
          </ac:picMkLst>
        </pc:picChg>
      </pc:sldChg>
      <pc:sldChg chg="addSp delSp modSp mod ord modNotesTx">
        <pc:chgData name="Míša Medek" userId="4c52bcddd8f7229a" providerId="LiveId" clId="{E9A8828A-788F-49CA-8184-72D6818D1A20}" dt="2022-03-29T19:50:15.357" v="2219"/>
        <pc:sldMkLst>
          <pc:docMk/>
          <pc:sldMk cId="0" sldId="274"/>
        </pc:sldMkLst>
        <pc:spChg chg="mod">
          <ac:chgData name="Míša Medek" userId="4c52bcddd8f7229a" providerId="LiveId" clId="{E9A8828A-788F-49CA-8184-72D6818D1A20}" dt="2022-03-29T19:50:15.357" v="2219"/>
          <ac:spMkLst>
            <pc:docMk/>
            <pc:sldMk cId="0" sldId="274"/>
            <ac:spMk id="3" creationId="{A54B7115-B3F6-4C43-BBE5-C20D1190A376}"/>
          </ac:spMkLst>
        </pc:spChg>
        <pc:spChg chg="mod">
          <ac:chgData name="Míša Medek" userId="4c52bcddd8f7229a" providerId="LiveId" clId="{E9A8828A-788F-49CA-8184-72D6818D1A20}" dt="2022-03-29T19:50:15.357" v="2219"/>
          <ac:spMkLst>
            <pc:docMk/>
            <pc:sldMk cId="0" sldId="274"/>
            <ac:spMk id="20482" creationId="{4D3F4A1E-2ED4-478B-9562-977E733FD1D1}"/>
          </ac:spMkLst>
        </pc:spChg>
        <pc:picChg chg="add del mod">
          <ac:chgData name="Míša Medek" userId="4c52bcddd8f7229a" providerId="LiveId" clId="{E9A8828A-788F-49CA-8184-72D6818D1A20}" dt="2022-03-23T19:44:24.613" v="1242" actId="478"/>
          <ac:picMkLst>
            <pc:docMk/>
            <pc:sldMk cId="0" sldId="274"/>
            <ac:picMk id="4" creationId="{0108781D-C035-4503-9C4E-BD86B811BAFC}"/>
          </ac:picMkLst>
        </pc:picChg>
        <pc:picChg chg="add mod">
          <ac:chgData name="Míša Medek" userId="4c52bcddd8f7229a" providerId="LiveId" clId="{E9A8828A-788F-49CA-8184-72D6818D1A20}" dt="2022-03-23T19:56:52.739" v="1522" actId="1076"/>
          <ac:picMkLst>
            <pc:docMk/>
            <pc:sldMk cId="0" sldId="274"/>
            <ac:picMk id="6" creationId="{CB9A8074-0843-469E-90DD-246ACC55E645}"/>
          </ac:picMkLst>
        </pc:picChg>
        <pc:picChg chg="del">
          <ac:chgData name="Míša Medek" userId="4c52bcddd8f7229a" providerId="LiveId" clId="{E9A8828A-788F-49CA-8184-72D6818D1A20}" dt="2022-03-23T19:48:08.215" v="1243" actId="478"/>
          <ac:picMkLst>
            <pc:docMk/>
            <pc:sldMk cId="0" sldId="274"/>
            <ac:picMk id="20484" creationId="{285D7F4C-18D1-4D0A-81B3-291B97B6F88B}"/>
          </ac:picMkLst>
        </pc:picChg>
      </pc:sldChg>
      <pc:sldChg chg="addSp delSp modSp mod ord modNotesTx">
        <pc:chgData name="Míša Medek" userId="4c52bcddd8f7229a" providerId="LiveId" clId="{E9A8828A-788F-49CA-8184-72D6818D1A20}" dt="2022-03-29T19:50:15.357" v="2219"/>
        <pc:sldMkLst>
          <pc:docMk/>
          <pc:sldMk cId="0" sldId="275"/>
        </pc:sldMkLst>
        <pc:spChg chg="add del mod">
          <ac:chgData name="Míša Medek" userId="4c52bcddd8f7229a" providerId="LiveId" clId="{E9A8828A-788F-49CA-8184-72D6818D1A20}" dt="2022-03-23T19:15:01.617" v="1235" actId="478"/>
          <ac:spMkLst>
            <pc:docMk/>
            <pc:sldMk cId="0" sldId="275"/>
            <ac:spMk id="2" creationId="{7700CF78-6277-4B7D-B823-03E29BCFA9F1}"/>
          </ac:spMkLst>
        </pc:spChg>
        <pc:spChg chg="del mod">
          <ac:chgData name="Míša Medek" userId="4c52bcddd8f7229a" providerId="LiveId" clId="{E9A8828A-788F-49CA-8184-72D6818D1A20}" dt="2022-03-23T19:14:54.714" v="1234" actId="478"/>
          <ac:spMkLst>
            <pc:docMk/>
            <pc:sldMk cId="0" sldId="275"/>
            <ac:spMk id="3" creationId="{806047F2-E7AE-438C-BA63-8510A9404811}"/>
          </ac:spMkLst>
        </pc:spChg>
        <pc:spChg chg="add mod">
          <ac:chgData name="Míša Medek" userId="4c52bcddd8f7229a" providerId="LiveId" clId="{E9A8828A-788F-49CA-8184-72D6818D1A20}" dt="2022-03-29T19:50:15.357" v="2219"/>
          <ac:spMkLst>
            <pc:docMk/>
            <pc:sldMk cId="0" sldId="275"/>
            <ac:spMk id="6" creationId="{CF6F43D0-643A-4DAC-A1A7-4D1C72546F8D}"/>
          </ac:spMkLst>
        </pc:spChg>
        <pc:spChg chg="mod">
          <ac:chgData name="Míša Medek" userId="4c52bcddd8f7229a" providerId="LiveId" clId="{E9A8828A-788F-49CA-8184-72D6818D1A20}" dt="2022-03-29T19:50:15.357" v="2219"/>
          <ac:spMkLst>
            <pc:docMk/>
            <pc:sldMk cId="0" sldId="275"/>
            <ac:spMk id="22530" creationId="{2AD311D3-1592-4986-9B7F-31090AE14706}"/>
          </ac:spMkLst>
        </pc:spChg>
        <pc:picChg chg="add mod">
          <ac:chgData name="Míša Medek" userId="4c52bcddd8f7229a" providerId="LiveId" clId="{E9A8828A-788F-49CA-8184-72D6818D1A20}" dt="2022-03-23T20:12:23.779" v="1658" actId="1076"/>
          <ac:picMkLst>
            <pc:docMk/>
            <pc:sldMk cId="0" sldId="275"/>
            <ac:picMk id="5" creationId="{742C3780-73D2-4E54-84C7-ADC5FBDCB83B}"/>
          </ac:picMkLst>
        </pc:picChg>
        <pc:picChg chg="add del mod">
          <ac:chgData name="Míša Medek" userId="4c52bcddd8f7229a" providerId="LiveId" clId="{E9A8828A-788F-49CA-8184-72D6818D1A20}" dt="2022-03-23T20:12:08.582" v="1652" actId="478"/>
          <ac:picMkLst>
            <pc:docMk/>
            <pc:sldMk cId="0" sldId="275"/>
            <ac:picMk id="7" creationId="{08E04329-3CEE-4FC2-A98F-3F7F91DE00EC}"/>
          </ac:picMkLst>
        </pc:picChg>
        <pc:picChg chg="add mod">
          <ac:chgData name="Míša Medek" userId="4c52bcddd8f7229a" providerId="LiveId" clId="{E9A8828A-788F-49CA-8184-72D6818D1A20}" dt="2022-03-23T20:12:42.774" v="1691" actId="1076"/>
          <ac:picMkLst>
            <pc:docMk/>
            <pc:sldMk cId="0" sldId="275"/>
            <ac:picMk id="9" creationId="{6229509F-3ECD-4287-81FA-020446ADDC96}"/>
          </ac:picMkLst>
        </pc:picChg>
        <pc:picChg chg="del mod">
          <ac:chgData name="Míša Medek" userId="4c52bcddd8f7229a" providerId="LiveId" clId="{E9A8828A-788F-49CA-8184-72D6818D1A20}" dt="2022-03-23T20:07:21.878" v="1604" actId="478"/>
          <ac:picMkLst>
            <pc:docMk/>
            <pc:sldMk cId="0" sldId="275"/>
            <ac:picMk id="22532" creationId="{F034F1EF-0A2C-4E79-8405-0828684612C7}"/>
          </ac:picMkLst>
        </pc:picChg>
      </pc:sldChg>
      <pc:sldChg chg="addSp delSp modSp del mod ord">
        <pc:chgData name="Míša Medek" userId="4c52bcddd8f7229a" providerId="LiveId" clId="{E9A8828A-788F-49CA-8184-72D6818D1A20}" dt="2022-03-23T19:53:01.430" v="1357" actId="2696"/>
        <pc:sldMkLst>
          <pc:docMk/>
          <pc:sldMk cId="0" sldId="276"/>
        </pc:sldMkLst>
        <pc:spChg chg="add del mod">
          <ac:chgData name="Míša Medek" userId="4c52bcddd8f7229a" providerId="LiveId" clId="{E9A8828A-788F-49CA-8184-72D6818D1A20}" dt="2022-03-23T19:15:12.051" v="1238" actId="478"/>
          <ac:spMkLst>
            <pc:docMk/>
            <pc:sldMk cId="0" sldId="276"/>
            <ac:spMk id="2" creationId="{368985B3-8C9B-4476-83D9-561DE49ADD21}"/>
          </ac:spMkLst>
        </pc:spChg>
        <pc:spChg chg="del mod">
          <ac:chgData name="Míša Medek" userId="4c52bcddd8f7229a" providerId="LiveId" clId="{E9A8828A-788F-49CA-8184-72D6818D1A20}" dt="2022-03-23T19:15:10.274" v="1237" actId="478"/>
          <ac:spMkLst>
            <pc:docMk/>
            <pc:sldMk cId="0" sldId="276"/>
            <ac:spMk id="3" creationId="{9462D5BD-D07F-420A-AE1E-0480F55708C0}"/>
          </ac:spMkLst>
        </pc:spChg>
        <pc:spChg chg="add mod">
          <ac:chgData name="Míša Medek" userId="4c52bcddd8f7229a" providerId="LiveId" clId="{E9A8828A-788F-49CA-8184-72D6818D1A20}" dt="2022-03-23T19:52:36.797" v="1339" actId="20577"/>
          <ac:spMkLst>
            <pc:docMk/>
            <pc:sldMk cId="0" sldId="276"/>
            <ac:spMk id="6" creationId="{EF0D8405-5E8A-4C67-93A7-EEC2F4E820F5}"/>
          </ac:spMkLst>
        </pc:spChg>
        <pc:spChg chg="mod">
          <ac:chgData name="Míša Medek" userId="4c52bcddd8f7229a" providerId="LiveId" clId="{E9A8828A-788F-49CA-8184-72D6818D1A20}" dt="2022-03-23T19:11:40.995" v="1225" actId="404"/>
          <ac:spMkLst>
            <pc:docMk/>
            <pc:sldMk cId="0" sldId="276"/>
            <ac:spMk id="24578" creationId="{02B71189-6591-4624-9DEA-17C5C327DFE7}"/>
          </ac:spMkLst>
        </pc:spChg>
      </pc:sldChg>
      <pc:sldChg chg="modSp ord">
        <pc:chgData name="Míša Medek" userId="4c52bcddd8f7229a" providerId="LiveId" clId="{E9A8828A-788F-49CA-8184-72D6818D1A20}" dt="2022-03-29T19:50:15.357" v="2219"/>
        <pc:sldMkLst>
          <pc:docMk/>
          <pc:sldMk cId="0" sldId="277"/>
        </pc:sldMkLst>
        <pc:spChg chg="mod">
          <ac:chgData name="Míša Medek" userId="4c52bcddd8f7229a" providerId="LiveId" clId="{E9A8828A-788F-49CA-8184-72D6818D1A20}" dt="2022-03-29T19:50:15.357" v="2219"/>
          <ac:spMkLst>
            <pc:docMk/>
            <pc:sldMk cId="0" sldId="277"/>
            <ac:spMk id="26626" creationId="{5E01317A-ED96-4909-AF20-3AC0AFE7CA54}"/>
          </ac:spMkLst>
        </pc:spChg>
      </pc:sldChg>
      <pc:sldChg chg="addSp delSp modSp mod ord modNotesTx">
        <pc:chgData name="Míša Medek" userId="4c52bcddd8f7229a" providerId="LiveId" clId="{E9A8828A-788F-49CA-8184-72D6818D1A20}" dt="2022-03-29T19:50:15.357" v="2219"/>
        <pc:sldMkLst>
          <pc:docMk/>
          <pc:sldMk cId="0" sldId="278"/>
        </pc:sldMkLst>
        <pc:spChg chg="mod">
          <ac:chgData name="Míša Medek" userId="4c52bcddd8f7229a" providerId="LiveId" clId="{E9A8828A-788F-49CA-8184-72D6818D1A20}" dt="2022-03-29T19:50:15.357" v="2219"/>
          <ac:spMkLst>
            <pc:docMk/>
            <pc:sldMk cId="0" sldId="278"/>
            <ac:spMk id="3" creationId="{E0B346B2-9396-473F-A4CF-BC4B861B98EF}"/>
          </ac:spMkLst>
        </pc:spChg>
        <pc:spChg chg="add mod">
          <ac:chgData name="Míša Medek" userId="4c52bcddd8f7229a" providerId="LiveId" clId="{E9A8828A-788F-49CA-8184-72D6818D1A20}" dt="2022-03-23T18:35:21.480" v="994" actId="20577"/>
          <ac:spMkLst>
            <pc:docMk/>
            <pc:sldMk cId="0" sldId="278"/>
            <ac:spMk id="17" creationId="{CA00A79E-EEB2-48FD-8B5E-63AC3BD25569}"/>
          </ac:spMkLst>
        </pc:spChg>
        <pc:spChg chg="mod">
          <ac:chgData name="Míša Medek" userId="4c52bcddd8f7229a" providerId="LiveId" clId="{E9A8828A-788F-49CA-8184-72D6818D1A20}" dt="2022-03-29T19:50:15.357" v="2219"/>
          <ac:spMkLst>
            <pc:docMk/>
            <pc:sldMk cId="0" sldId="278"/>
            <ac:spMk id="28674" creationId="{C43A9EF3-A929-4B91-8AD3-887214FCB35B}"/>
          </ac:spMkLst>
        </pc:spChg>
        <pc:picChg chg="add mod">
          <ac:chgData name="Míša Medek" userId="4c52bcddd8f7229a" providerId="LiveId" clId="{E9A8828A-788F-49CA-8184-72D6818D1A20}" dt="2022-03-23T18:16:52.984" v="687" actId="1076"/>
          <ac:picMkLst>
            <pc:docMk/>
            <pc:sldMk cId="0" sldId="278"/>
            <ac:picMk id="2" creationId="{7849235F-E0C0-4F42-9DEC-1F544AB41230}"/>
          </ac:picMkLst>
        </pc:picChg>
        <pc:picChg chg="add del mod">
          <ac:chgData name="Míša Medek" userId="4c52bcddd8f7229a" providerId="LiveId" clId="{E9A8828A-788F-49CA-8184-72D6818D1A20}" dt="2022-03-23T18:15:42.758" v="656" actId="478"/>
          <ac:picMkLst>
            <pc:docMk/>
            <pc:sldMk cId="0" sldId="278"/>
            <ac:picMk id="4" creationId="{5E3A139A-DD20-49C3-BC7D-2BEAC5CE6E5F}"/>
          </ac:picMkLst>
        </pc:picChg>
        <pc:picChg chg="add del mod">
          <ac:chgData name="Míša Medek" userId="4c52bcddd8f7229a" providerId="LiveId" clId="{E9A8828A-788F-49CA-8184-72D6818D1A20}" dt="2022-03-23T18:15:42.437" v="655" actId="478"/>
          <ac:picMkLst>
            <pc:docMk/>
            <pc:sldMk cId="0" sldId="278"/>
            <ac:picMk id="5" creationId="{3931B1FE-6401-4702-9063-7EC892A8C809}"/>
          </ac:picMkLst>
        </pc:picChg>
        <pc:picChg chg="add mod">
          <ac:chgData name="Míša Medek" userId="4c52bcddd8f7229a" providerId="LiveId" clId="{E9A8828A-788F-49CA-8184-72D6818D1A20}" dt="2022-03-23T18:18:00.972" v="697" actId="1076"/>
          <ac:picMkLst>
            <pc:docMk/>
            <pc:sldMk cId="0" sldId="278"/>
            <ac:picMk id="6" creationId="{12E52896-445C-4979-BB27-BE223A9B43A8}"/>
          </ac:picMkLst>
        </pc:picChg>
        <pc:picChg chg="add mod">
          <ac:chgData name="Míša Medek" userId="4c52bcddd8f7229a" providerId="LiveId" clId="{E9A8828A-788F-49CA-8184-72D6818D1A20}" dt="2022-03-23T18:16:49.064" v="685" actId="1076"/>
          <ac:picMkLst>
            <pc:docMk/>
            <pc:sldMk cId="0" sldId="278"/>
            <ac:picMk id="7" creationId="{B77F215A-956E-4CC7-AB87-E9064BB8CB0C}"/>
          </ac:picMkLst>
        </pc:picChg>
        <pc:picChg chg="del mod">
          <ac:chgData name="Míša Medek" userId="4c52bcddd8f7229a" providerId="LiveId" clId="{E9A8828A-788F-49CA-8184-72D6818D1A20}" dt="2022-03-23T18:16:00.805" v="661" actId="478"/>
          <ac:picMkLst>
            <pc:docMk/>
            <pc:sldMk cId="0" sldId="278"/>
            <ac:picMk id="28676" creationId="{F7B85061-670B-4FF2-998E-8F2E7188B7E8}"/>
          </ac:picMkLst>
        </pc:picChg>
        <pc:picChg chg="del">
          <ac:chgData name="Míša Medek" userId="4c52bcddd8f7229a" providerId="LiveId" clId="{E9A8828A-788F-49CA-8184-72D6818D1A20}" dt="2022-03-23T18:22:25.423" v="901" actId="478"/>
          <ac:picMkLst>
            <pc:docMk/>
            <pc:sldMk cId="0" sldId="278"/>
            <ac:picMk id="28678" creationId="{FD3E936F-B2A4-47E8-B0B1-C5156BA64D2E}"/>
          </ac:picMkLst>
        </pc:picChg>
        <pc:cxnChg chg="add mod">
          <ac:chgData name="Míša Medek" userId="4c52bcddd8f7229a" providerId="LiveId" clId="{E9A8828A-788F-49CA-8184-72D6818D1A20}" dt="2022-03-23T18:26:59.312" v="945" actId="688"/>
          <ac:cxnSpMkLst>
            <pc:docMk/>
            <pc:sldMk cId="0" sldId="278"/>
            <ac:cxnSpMk id="9" creationId="{556D9B77-563A-402D-81EF-B0DCDABBFF3D}"/>
          </ac:cxnSpMkLst>
        </pc:cxnChg>
        <pc:cxnChg chg="add mod">
          <ac:chgData name="Míša Medek" userId="4c52bcddd8f7229a" providerId="LiveId" clId="{E9A8828A-788F-49CA-8184-72D6818D1A20}" dt="2022-03-23T18:27:02.713" v="947" actId="688"/>
          <ac:cxnSpMkLst>
            <pc:docMk/>
            <pc:sldMk cId="0" sldId="278"/>
            <ac:cxnSpMk id="14" creationId="{B97B91C3-F7E9-4F38-B5B8-4C6D1CAFDC6F}"/>
          </ac:cxnSpMkLst>
        </pc:cxnChg>
        <pc:cxnChg chg="del">
          <ac:chgData name="Míša Medek" userId="4c52bcddd8f7229a" providerId="LiveId" clId="{E9A8828A-788F-49CA-8184-72D6818D1A20}" dt="2022-03-23T18:16:47.414" v="684" actId="478"/>
          <ac:cxnSpMkLst>
            <pc:docMk/>
            <pc:sldMk cId="0" sldId="278"/>
            <ac:cxnSpMk id="28677" creationId="{F5919B2C-0150-48AA-90D3-4291A382D91F}"/>
          </ac:cxnSpMkLst>
        </pc:cxnChg>
      </pc:sldChg>
      <pc:sldChg chg="addSp delSp modSp mod ord">
        <pc:chgData name="Míša Medek" userId="4c52bcddd8f7229a" providerId="LiveId" clId="{E9A8828A-788F-49CA-8184-72D6818D1A20}" dt="2022-03-29T19:50:15.357" v="2219"/>
        <pc:sldMkLst>
          <pc:docMk/>
          <pc:sldMk cId="0" sldId="279"/>
        </pc:sldMkLst>
        <pc:spChg chg="add mod">
          <ac:chgData name="Míša Medek" userId="4c52bcddd8f7229a" providerId="LiveId" clId="{E9A8828A-788F-49CA-8184-72D6818D1A20}" dt="2022-03-24T21:05:10.415" v="2132" actId="1076"/>
          <ac:spMkLst>
            <pc:docMk/>
            <pc:sldMk cId="0" sldId="279"/>
            <ac:spMk id="2" creationId="{AAE8B6BC-B4AB-4D59-B822-0D0EFC1E6C27}"/>
          </ac:spMkLst>
        </pc:spChg>
        <pc:spChg chg="mod">
          <ac:chgData name="Míša Medek" userId="4c52bcddd8f7229a" providerId="LiveId" clId="{E9A8828A-788F-49CA-8184-72D6818D1A20}" dt="2022-03-24T21:07:30.719" v="2162" actId="1076"/>
          <ac:spMkLst>
            <pc:docMk/>
            <pc:sldMk cId="0" sldId="279"/>
            <ac:spMk id="9" creationId="{695962DA-FDD5-40C4-B813-A18E2DCAD776}"/>
          </ac:spMkLst>
        </pc:spChg>
        <pc:spChg chg="add mod">
          <ac:chgData name="Míša Medek" userId="4c52bcddd8f7229a" providerId="LiveId" clId="{E9A8828A-788F-49CA-8184-72D6818D1A20}" dt="2022-03-24T21:07:01.744" v="2159" actId="1076"/>
          <ac:spMkLst>
            <pc:docMk/>
            <pc:sldMk cId="0" sldId="279"/>
            <ac:spMk id="10" creationId="{1DB3D448-EE12-4117-99C2-2850173404E4}"/>
          </ac:spMkLst>
        </pc:spChg>
        <pc:spChg chg="add mod">
          <ac:chgData name="Míša Medek" userId="4c52bcddd8f7229a" providerId="LiveId" clId="{E9A8828A-788F-49CA-8184-72D6818D1A20}" dt="2022-03-24T21:07:34.558" v="2163" actId="1076"/>
          <ac:spMkLst>
            <pc:docMk/>
            <pc:sldMk cId="0" sldId="279"/>
            <ac:spMk id="11" creationId="{69A84404-F064-41E7-8B89-3A480844445E}"/>
          </ac:spMkLst>
        </pc:spChg>
        <pc:spChg chg="add mod">
          <ac:chgData name="Míša Medek" userId="4c52bcddd8f7229a" providerId="LiveId" clId="{E9A8828A-788F-49CA-8184-72D6818D1A20}" dt="2022-03-24T21:05:26.402" v="2134" actId="1076"/>
          <ac:spMkLst>
            <pc:docMk/>
            <pc:sldMk cId="0" sldId="279"/>
            <ac:spMk id="12" creationId="{82BF7E51-F090-479E-8AF1-D9123FF5E987}"/>
          </ac:spMkLst>
        </pc:spChg>
        <pc:spChg chg="add mod">
          <ac:chgData name="Míša Medek" userId="4c52bcddd8f7229a" providerId="LiveId" clId="{E9A8828A-788F-49CA-8184-72D6818D1A20}" dt="2022-03-24T21:05:30.974" v="2135" actId="1076"/>
          <ac:spMkLst>
            <pc:docMk/>
            <pc:sldMk cId="0" sldId="279"/>
            <ac:spMk id="13" creationId="{6450BC0A-738E-432A-B28C-E8DA55F74C8D}"/>
          </ac:spMkLst>
        </pc:spChg>
        <pc:spChg chg="add del mod">
          <ac:chgData name="Míša Medek" userId="4c52bcddd8f7229a" providerId="LiveId" clId="{E9A8828A-788F-49CA-8184-72D6818D1A20}" dt="2022-03-24T20:51:50.804" v="1876" actId="478"/>
          <ac:spMkLst>
            <pc:docMk/>
            <pc:sldMk cId="0" sldId="279"/>
            <ac:spMk id="14" creationId="{656B964C-A098-4CA3-9989-F814D964B9A7}"/>
          </ac:spMkLst>
        </pc:spChg>
        <pc:spChg chg="add del mod">
          <ac:chgData name="Míša Medek" userId="4c52bcddd8f7229a" providerId="LiveId" clId="{E9A8828A-788F-49CA-8184-72D6818D1A20}" dt="2022-03-24T20:51:50.060" v="1875" actId="478"/>
          <ac:spMkLst>
            <pc:docMk/>
            <pc:sldMk cId="0" sldId="279"/>
            <ac:spMk id="15" creationId="{27748F2A-90A3-49E6-8B6E-148880ECDA5D}"/>
          </ac:spMkLst>
        </pc:spChg>
        <pc:spChg chg="add mod">
          <ac:chgData name="Míša Medek" userId="4c52bcddd8f7229a" providerId="LiveId" clId="{E9A8828A-788F-49CA-8184-72D6818D1A20}" dt="2022-03-24T21:03:29.648" v="2112" actId="1076"/>
          <ac:spMkLst>
            <pc:docMk/>
            <pc:sldMk cId="0" sldId="279"/>
            <ac:spMk id="16" creationId="{12D1C83C-60E6-4571-8ADE-92214DB68ED7}"/>
          </ac:spMkLst>
        </pc:spChg>
        <pc:spChg chg="add mod">
          <ac:chgData name="Míša Medek" userId="4c52bcddd8f7229a" providerId="LiveId" clId="{E9A8828A-788F-49CA-8184-72D6818D1A20}" dt="2022-03-24T21:05:06.489" v="2131" actId="1076"/>
          <ac:spMkLst>
            <pc:docMk/>
            <pc:sldMk cId="0" sldId="279"/>
            <ac:spMk id="17" creationId="{5A1C1C3B-14D9-40A3-A044-0EC028F3A76F}"/>
          </ac:spMkLst>
        </pc:spChg>
        <pc:spChg chg="add mod">
          <ac:chgData name="Míša Medek" userId="4c52bcddd8f7229a" providerId="LiveId" clId="{E9A8828A-788F-49CA-8184-72D6818D1A20}" dt="2022-03-24T21:05:06.489" v="2131" actId="1076"/>
          <ac:spMkLst>
            <pc:docMk/>
            <pc:sldMk cId="0" sldId="279"/>
            <ac:spMk id="18" creationId="{568A30B2-FA38-4BEF-8654-8DDC6A0A08D2}"/>
          </ac:spMkLst>
        </pc:spChg>
        <pc:spChg chg="add del mod">
          <ac:chgData name="Míša Medek" userId="4c52bcddd8f7229a" providerId="LiveId" clId="{E9A8828A-788F-49CA-8184-72D6818D1A20}" dt="2022-03-24T20:51:23.972" v="1866" actId="478"/>
          <ac:spMkLst>
            <pc:docMk/>
            <pc:sldMk cId="0" sldId="279"/>
            <ac:spMk id="19" creationId="{FDF99848-8666-435A-AB42-E1F1CD7D0D6D}"/>
          </ac:spMkLst>
        </pc:spChg>
        <pc:spChg chg="add mod">
          <ac:chgData name="Míša Medek" userId="4c52bcddd8f7229a" providerId="LiveId" clId="{E9A8828A-788F-49CA-8184-72D6818D1A20}" dt="2022-03-24T21:10:23.054" v="2202" actId="14100"/>
          <ac:spMkLst>
            <pc:docMk/>
            <pc:sldMk cId="0" sldId="279"/>
            <ac:spMk id="20" creationId="{71101530-17A0-47B1-B807-37AA80D7D071}"/>
          </ac:spMkLst>
        </pc:spChg>
        <pc:spChg chg="add mod">
          <ac:chgData name="Míša Medek" userId="4c52bcddd8f7229a" providerId="LiveId" clId="{E9A8828A-788F-49CA-8184-72D6818D1A20}" dt="2022-03-24T21:05:01.779" v="2130" actId="1076"/>
          <ac:spMkLst>
            <pc:docMk/>
            <pc:sldMk cId="0" sldId="279"/>
            <ac:spMk id="21" creationId="{43E7FA3B-FB0A-40FF-A14E-DD27163F063B}"/>
          </ac:spMkLst>
        </pc:spChg>
        <pc:spChg chg="add mod">
          <ac:chgData name="Míša Medek" userId="4c52bcddd8f7229a" providerId="LiveId" clId="{E9A8828A-788F-49CA-8184-72D6818D1A20}" dt="2022-03-24T21:05:01.779" v="2130" actId="1076"/>
          <ac:spMkLst>
            <pc:docMk/>
            <pc:sldMk cId="0" sldId="279"/>
            <ac:spMk id="23" creationId="{9123F443-38E1-4F56-A51E-C4DD4C383FE6}"/>
          </ac:spMkLst>
        </pc:spChg>
        <pc:spChg chg="add mod">
          <ac:chgData name="Míša Medek" userId="4c52bcddd8f7229a" providerId="LiveId" clId="{E9A8828A-788F-49CA-8184-72D6818D1A20}" dt="2022-03-24T21:04:52.634" v="2129" actId="1076"/>
          <ac:spMkLst>
            <pc:docMk/>
            <pc:sldMk cId="0" sldId="279"/>
            <ac:spMk id="24" creationId="{F2041DF7-4992-45FC-9AB1-B5D3DE1EBFCE}"/>
          </ac:spMkLst>
        </pc:spChg>
        <pc:spChg chg="add mod">
          <ac:chgData name="Míša Medek" userId="4c52bcddd8f7229a" providerId="LiveId" clId="{E9A8828A-788F-49CA-8184-72D6818D1A20}" dt="2022-03-24T21:10:24.773" v="2203" actId="14100"/>
          <ac:spMkLst>
            <pc:docMk/>
            <pc:sldMk cId="0" sldId="279"/>
            <ac:spMk id="25" creationId="{09DBB8DD-34AF-4A1D-871C-519E7CD70D47}"/>
          </ac:spMkLst>
        </pc:spChg>
        <pc:spChg chg="add mod">
          <ac:chgData name="Míša Medek" userId="4c52bcddd8f7229a" providerId="LiveId" clId="{E9A8828A-788F-49CA-8184-72D6818D1A20}" dt="2022-03-24T21:03:52.239" v="2117" actId="1076"/>
          <ac:spMkLst>
            <pc:docMk/>
            <pc:sldMk cId="0" sldId="279"/>
            <ac:spMk id="26" creationId="{58721438-A58A-41AC-AAD3-8E989C316BB4}"/>
          </ac:spMkLst>
        </pc:spChg>
        <pc:spChg chg="add mod">
          <ac:chgData name="Míša Medek" userId="4c52bcddd8f7229a" providerId="LiveId" clId="{E9A8828A-788F-49CA-8184-72D6818D1A20}" dt="2022-03-24T21:07:36.795" v="2164" actId="1076"/>
          <ac:spMkLst>
            <pc:docMk/>
            <pc:sldMk cId="0" sldId="279"/>
            <ac:spMk id="27" creationId="{66029338-A128-4584-A80D-E910CD2ED3DF}"/>
          </ac:spMkLst>
        </pc:spChg>
        <pc:spChg chg="add mod">
          <ac:chgData name="Míša Medek" userId="4c52bcddd8f7229a" providerId="LiveId" clId="{E9A8828A-788F-49CA-8184-72D6818D1A20}" dt="2022-03-24T21:06:13.452" v="2146" actId="1076"/>
          <ac:spMkLst>
            <pc:docMk/>
            <pc:sldMk cId="0" sldId="279"/>
            <ac:spMk id="28" creationId="{28403186-E8E8-4A88-A981-326C87D430AD}"/>
          </ac:spMkLst>
        </pc:spChg>
        <pc:spChg chg="add mod">
          <ac:chgData name="Míša Medek" userId="4c52bcddd8f7229a" providerId="LiveId" clId="{E9A8828A-788F-49CA-8184-72D6818D1A20}" dt="2022-03-24T21:06:15.573" v="2147" actId="1076"/>
          <ac:spMkLst>
            <pc:docMk/>
            <pc:sldMk cId="0" sldId="279"/>
            <ac:spMk id="29" creationId="{F2E118DE-B493-4561-A6AE-95903E732F3F}"/>
          </ac:spMkLst>
        </pc:spChg>
        <pc:spChg chg="add mod">
          <ac:chgData name="Míša Medek" userId="4c52bcddd8f7229a" providerId="LiveId" clId="{E9A8828A-788F-49CA-8184-72D6818D1A20}" dt="2022-03-24T21:06:21.681" v="2149" actId="1076"/>
          <ac:spMkLst>
            <pc:docMk/>
            <pc:sldMk cId="0" sldId="279"/>
            <ac:spMk id="30" creationId="{D810FC21-806B-4102-B8F9-166CCC98F7DD}"/>
          </ac:spMkLst>
        </pc:spChg>
        <pc:spChg chg="add mod">
          <ac:chgData name="Míša Medek" userId="4c52bcddd8f7229a" providerId="LiveId" clId="{E9A8828A-788F-49CA-8184-72D6818D1A20}" dt="2022-03-24T21:06:27.578" v="2150" actId="1076"/>
          <ac:spMkLst>
            <pc:docMk/>
            <pc:sldMk cId="0" sldId="279"/>
            <ac:spMk id="31" creationId="{FB3414B3-50C6-4985-9BE3-9A793F385DD4}"/>
          </ac:spMkLst>
        </pc:spChg>
        <pc:spChg chg="add mod">
          <ac:chgData name="Míša Medek" userId="4c52bcddd8f7229a" providerId="LiveId" clId="{E9A8828A-788F-49CA-8184-72D6818D1A20}" dt="2022-03-24T21:06:19.311" v="2148" actId="1076"/>
          <ac:spMkLst>
            <pc:docMk/>
            <pc:sldMk cId="0" sldId="279"/>
            <ac:spMk id="32" creationId="{BAB5B590-06D9-4318-9EEA-62511CAAC2AA}"/>
          </ac:spMkLst>
        </pc:spChg>
        <pc:spChg chg="mod">
          <ac:chgData name="Míša Medek" userId="4c52bcddd8f7229a" providerId="LiveId" clId="{E9A8828A-788F-49CA-8184-72D6818D1A20}" dt="2022-03-29T19:50:15.357" v="2219"/>
          <ac:spMkLst>
            <pc:docMk/>
            <pc:sldMk cId="0" sldId="279"/>
            <ac:spMk id="16387" creationId="{3E387B2A-9DA2-434A-B7BA-EA95681DE7E3}"/>
          </ac:spMkLst>
        </pc:spChg>
        <pc:spChg chg="mod">
          <ac:chgData name="Míša Medek" userId="4c52bcddd8f7229a" providerId="LiveId" clId="{E9A8828A-788F-49CA-8184-72D6818D1A20}" dt="2022-03-29T19:50:15.357" v="2219"/>
          <ac:spMkLst>
            <pc:docMk/>
            <pc:sldMk cId="0" sldId="279"/>
            <ac:spMk id="30722" creationId="{2CDE41EC-EC70-4604-9FE3-79BB2CDF2952}"/>
          </ac:spMkLst>
        </pc:spChg>
        <pc:grpChg chg="add mod">
          <ac:chgData name="Míša Medek" userId="4c52bcddd8f7229a" providerId="LiveId" clId="{E9A8828A-788F-49CA-8184-72D6818D1A20}" dt="2022-03-24T21:07:30.719" v="2162" actId="1076"/>
          <ac:grpSpMkLst>
            <pc:docMk/>
            <pc:sldMk cId="0" sldId="279"/>
            <ac:grpSpMk id="7" creationId="{E11CAC62-8ACD-434E-AABE-A15D2EC21D6E}"/>
          </ac:grpSpMkLst>
        </pc:grpChg>
        <pc:picChg chg="add mod">
          <ac:chgData name="Míša Medek" userId="4c52bcddd8f7229a" providerId="LiveId" clId="{E9A8828A-788F-49CA-8184-72D6818D1A20}" dt="2022-03-24T21:05:44.764" v="2138" actId="1076"/>
          <ac:picMkLst>
            <pc:docMk/>
            <pc:sldMk cId="0" sldId="279"/>
            <ac:picMk id="6" creationId="{04EFC102-B3D6-4502-9844-D5DA82222A33}"/>
          </ac:picMkLst>
        </pc:picChg>
        <pc:picChg chg="mod">
          <ac:chgData name="Míša Medek" userId="4c52bcddd8f7229a" providerId="LiveId" clId="{E9A8828A-788F-49CA-8184-72D6818D1A20}" dt="2022-03-24T21:07:30.719" v="2162" actId="1076"/>
          <ac:picMkLst>
            <pc:docMk/>
            <pc:sldMk cId="0" sldId="279"/>
            <ac:picMk id="8" creationId="{5E07C065-C6F6-4008-BFE6-A87704DF0083}"/>
          </ac:picMkLst>
        </pc:picChg>
        <pc:picChg chg="add del mod">
          <ac:chgData name="Míša Medek" userId="4c52bcddd8f7229a" providerId="LiveId" clId="{E9A8828A-788F-49CA-8184-72D6818D1A20}" dt="2022-03-24T21:09:02.101" v="2175" actId="478"/>
          <ac:picMkLst>
            <pc:docMk/>
            <pc:sldMk cId="0" sldId="279"/>
            <ac:picMk id="33" creationId="{41917903-7F1A-4282-9861-3FB50C42E70A}"/>
          </ac:picMkLst>
        </pc:picChg>
        <pc:picChg chg="del mod">
          <ac:chgData name="Míša Medek" userId="4c52bcddd8f7229a" providerId="LiveId" clId="{E9A8828A-788F-49CA-8184-72D6818D1A20}" dt="2022-03-24T21:09:07.237" v="2176" actId="478"/>
          <ac:picMkLst>
            <pc:docMk/>
            <pc:sldMk cId="0" sldId="279"/>
            <ac:picMk id="16389" creationId="{7AF2DEAE-4771-4C29-9486-FC9E489B71F5}"/>
          </ac:picMkLst>
        </pc:picChg>
        <pc:cxnChg chg="del">
          <ac:chgData name="Míša Medek" userId="4c52bcddd8f7229a" providerId="LiveId" clId="{E9A8828A-788F-49CA-8184-72D6818D1A20}" dt="2022-03-23T18:37:49.423" v="1059" actId="478"/>
          <ac:cxnSpMkLst>
            <pc:docMk/>
            <pc:sldMk cId="0" sldId="279"/>
            <ac:cxnSpMk id="30725" creationId="{65D9D543-C73A-4A1C-BB7E-07345F7FAA62}"/>
          </ac:cxnSpMkLst>
        </pc:cxnChg>
      </pc:sldChg>
      <pc:sldChg chg="addSp delSp modSp mod ord">
        <pc:chgData name="Míša Medek" userId="4c52bcddd8f7229a" providerId="LiveId" clId="{E9A8828A-788F-49CA-8184-72D6818D1A20}" dt="2022-03-29T19:50:15.357" v="2219"/>
        <pc:sldMkLst>
          <pc:docMk/>
          <pc:sldMk cId="0" sldId="280"/>
        </pc:sldMkLst>
        <pc:spChg chg="mod">
          <ac:chgData name="Míša Medek" userId="4c52bcddd8f7229a" providerId="LiveId" clId="{E9A8828A-788F-49CA-8184-72D6818D1A20}" dt="2022-03-24T21:09:15.908" v="2177"/>
          <ac:spMkLst>
            <pc:docMk/>
            <pc:sldMk cId="0" sldId="280"/>
            <ac:spMk id="9" creationId="{2FB719E8-FF91-4B83-83CF-C41182450F88}"/>
          </ac:spMkLst>
        </pc:spChg>
        <pc:spChg chg="add mod">
          <ac:chgData name="Míša Medek" userId="4c52bcddd8f7229a" providerId="LiveId" clId="{E9A8828A-788F-49CA-8184-72D6818D1A20}" dt="2022-03-24T21:09:15.908" v="2177"/>
          <ac:spMkLst>
            <pc:docMk/>
            <pc:sldMk cId="0" sldId="280"/>
            <ac:spMk id="10" creationId="{428CA90E-7D4B-4A74-89A7-694D43F17BCF}"/>
          </ac:spMkLst>
        </pc:spChg>
        <pc:spChg chg="add mod">
          <ac:chgData name="Míša Medek" userId="4c52bcddd8f7229a" providerId="LiveId" clId="{E9A8828A-788F-49CA-8184-72D6818D1A20}" dt="2022-03-24T21:09:15.908" v="2177"/>
          <ac:spMkLst>
            <pc:docMk/>
            <pc:sldMk cId="0" sldId="280"/>
            <ac:spMk id="11" creationId="{85BCF987-698C-4E41-A582-6FF61927813E}"/>
          </ac:spMkLst>
        </pc:spChg>
        <pc:spChg chg="add mod">
          <ac:chgData name="Míša Medek" userId="4c52bcddd8f7229a" providerId="LiveId" clId="{E9A8828A-788F-49CA-8184-72D6818D1A20}" dt="2022-03-24T21:09:50.311" v="2189" actId="1076"/>
          <ac:spMkLst>
            <pc:docMk/>
            <pc:sldMk cId="0" sldId="280"/>
            <ac:spMk id="12" creationId="{0CA38678-CE69-4EBE-BDEB-4296ACD4FC13}"/>
          </ac:spMkLst>
        </pc:spChg>
        <pc:spChg chg="add mod">
          <ac:chgData name="Míša Medek" userId="4c52bcddd8f7229a" providerId="LiveId" clId="{E9A8828A-788F-49CA-8184-72D6818D1A20}" dt="2022-03-24T21:09:52.966" v="2190" actId="1076"/>
          <ac:spMkLst>
            <pc:docMk/>
            <pc:sldMk cId="0" sldId="280"/>
            <ac:spMk id="13" creationId="{59D0A1FD-E32B-4DAD-B907-5425EB79385C}"/>
          </ac:spMkLst>
        </pc:spChg>
        <pc:spChg chg="add mod">
          <ac:chgData name="Míša Medek" userId="4c52bcddd8f7229a" providerId="LiveId" clId="{E9A8828A-788F-49CA-8184-72D6818D1A20}" dt="2022-03-24T21:10:42.993" v="2207" actId="1076"/>
          <ac:spMkLst>
            <pc:docMk/>
            <pc:sldMk cId="0" sldId="280"/>
            <ac:spMk id="14" creationId="{4FBF5C5F-A9A3-4A8C-8321-7E97E3172640}"/>
          </ac:spMkLst>
        </pc:spChg>
        <pc:spChg chg="add del mod">
          <ac:chgData name="Míša Medek" userId="4c52bcddd8f7229a" providerId="LiveId" clId="{E9A8828A-788F-49CA-8184-72D6818D1A20}" dt="2022-03-24T21:09:40.164" v="2187" actId="478"/>
          <ac:spMkLst>
            <pc:docMk/>
            <pc:sldMk cId="0" sldId="280"/>
            <ac:spMk id="15" creationId="{F7F6CDFD-A9BE-4198-B8C2-9CBC6CB8C415}"/>
          </ac:spMkLst>
        </pc:spChg>
        <pc:spChg chg="add del mod">
          <ac:chgData name="Míša Medek" userId="4c52bcddd8f7229a" providerId="LiveId" clId="{E9A8828A-788F-49CA-8184-72D6818D1A20}" dt="2022-03-24T21:09:39.389" v="2186" actId="478"/>
          <ac:spMkLst>
            <pc:docMk/>
            <pc:sldMk cId="0" sldId="280"/>
            <ac:spMk id="16" creationId="{8CD2400A-D916-476A-B5A8-5A233687AE90}"/>
          </ac:spMkLst>
        </pc:spChg>
        <pc:spChg chg="add del mod">
          <ac:chgData name="Míša Medek" userId="4c52bcddd8f7229a" providerId="LiveId" clId="{E9A8828A-788F-49CA-8184-72D6818D1A20}" dt="2022-03-24T21:10:34.433" v="2205" actId="1076"/>
          <ac:spMkLst>
            <pc:docMk/>
            <pc:sldMk cId="0" sldId="280"/>
            <ac:spMk id="17" creationId="{3A83640E-CB3E-4188-ABFC-9F3CA1889D81}"/>
          </ac:spMkLst>
        </pc:spChg>
        <pc:spChg chg="add mod">
          <ac:chgData name="Míša Medek" userId="4c52bcddd8f7229a" providerId="LiveId" clId="{E9A8828A-788F-49CA-8184-72D6818D1A20}" dt="2022-03-24T21:09:46.503" v="2188" actId="1076"/>
          <ac:spMkLst>
            <pc:docMk/>
            <pc:sldMk cId="0" sldId="280"/>
            <ac:spMk id="18" creationId="{BFE45F6C-ABA1-42AD-9E98-01C09DCEDF12}"/>
          </ac:spMkLst>
        </pc:spChg>
        <pc:spChg chg="add del mod">
          <ac:chgData name="Míša Medek" userId="4c52bcddd8f7229a" providerId="LiveId" clId="{E9A8828A-788F-49CA-8184-72D6818D1A20}" dt="2022-03-24T21:09:25.414" v="2181" actId="478"/>
          <ac:spMkLst>
            <pc:docMk/>
            <pc:sldMk cId="0" sldId="280"/>
            <ac:spMk id="19" creationId="{D1C5DC16-AA87-4F11-A95C-9A9D5894A5D0}"/>
          </ac:spMkLst>
        </pc:spChg>
        <pc:spChg chg="add mod">
          <ac:chgData name="Míša Medek" userId="4c52bcddd8f7229a" providerId="LiveId" clId="{E9A8828A-788F-49CA-8184-72D6818D1A20}" dt="2022-03-24T21:09:55.844" v="2191" actId="1076"/>
          <ac:spMkLst>
            <pc:docMk/>
            <pc:sldMk cId="0" sldId="280"/>
            <ac:spMk id="20" creationId="{09E1811F-B6CF-4C28-9C06-8CC18D3CBAAE}"/>
          </ac:spMkLst>
        </pc:spChg>
        <pc:spChg chg="add del mod">
          <ac:chgData name="Míša Medek" userId="4c52bcddd8f7229a" providerId="LiveId" clId="{E9A8828A-788F-49CA-8184-72D6818D1A20}" dt="2022-03-24T21:09:28.373" v="2184" actId="478"/>
          <ac:spMkLst>
            <pc:docMk/>
            <pc:sldMk cId="0" sldId="280"/>
            <ac:spMk id="21" creationId="{D8DEC794-8DB7-4FE1-A044-386B9B16571B}"/>
          </ac:spMkLst>
        </pc:spChg>
        <pc:spChg chg="add del mod">
          <ac:chgData name="Míša Medek" userId="4c52bcddd8f7229a" providerId="LiveId" clId="{E9A8828A-788F-49CA-8184-72D6818D1A20}" dt="2022-03-24T21:09:27.013" v="2183" actId="478"/>
          <ac:spMkLst>
            <pc:docMk/>
            <pc:sldMk cId="0" sldId="280"/>
            <ac:spMk id="22" creationId="{8C973A38-2FA4-4CC4-8ADC-2AF8112B7C67}"/>
          </ac:spMkLst>
        </pc:spChg>
        <pc:spChg chg="add mod">
          <ac:chgData name="Míša Medek" userId="4c52bcddd8f7229a" providerId="LiveId" clId="{E9A8828A-788F-49CA-8184-72D6818D1A20}" dt="2022-03-24T21:10:39.580" v="2206" actId="1076"/>
          <ac:spMkLst>
            <pc:docMk/>
            <pc:sldMk cId="0" sldId="280"/>
            <ac:spMk id="23" creationId="{63049077-0B79-4D1D-B06C-BE5BBA6C0613}"/>
          </ac:spMkLst>
        </pc:spChg>
        <pc:spChg chg="add mod">
          <ac:chgData name="Míša Medek" userId="4c52bcddd8f7229a" providerId="LiveId" clId="{E9A8828A-788F-49CA-8184-72D6818D1A20}" dt="2022-03-24T21:09:15.908" v="2177"/>
          <ac:spMkLst>
            <pc:docMk/>
            <pc:sldMk cId="0" sldId="280"/>
            <ac:spMk id="24" creationId="{09B5740D-2171-4728-B305-9DF046325A89}"/>
          </ac:spMkLst>
        </pc:spChg>
        <pc:spChg chg="add mod">
          <ac:chgData name="Míša Medek" userId="4c52bcddd8f7229a" providerId="LiveId" clId="{E9A8828A-788F-49CA-8184-72D6818D1A20}" dt="2022-03-24T21:11:54.100" v="2217" actId="1076"/>
          <ac:spMkLst>
            <pc:docMk/>
            <pc:sldMk cId="0" sldId="280"/>
            <ac:spMk id="25" creationId="{1C18B148-34BE-48F5-B72F-A23C6F16A1EC}"/>
          </ac:spMkLst>
        </pc:spChg>
        <pc:spChg chg="add mod">
          <ac:chgData name="Míša Medek" userId="4c52bcddd8f7229a" providerId="LiveId" clId="{E9A8828A-788F-49CA-8184-72D6818D1A20}" dt="2022-03-24T21:11:50.206" v="2216" actId="1076"/>
          <ac:spMkLst>
            <pc:docMk/>
            <pc:sldMk cId="0" sldId="280"/>
            <ac:spMk id="26" creationId="{B571D8A0-856C-4EF1-B7D5-CE20467EDAC7}"/>
          </ac:spMkLst>
        </pc:spChg>
        <pc:spChg chg="add mod">
          <ac:chgData name="Míša Medek" userId="4c52bcddd8f7229a" providerId="LiveId" clId="{E9A8828A-788F-49CA-8184-72D6818D1A20}" dt="2022-03-24T21:11:47.883" v="2215" actId="1076"/>
          <ac:spMkLst>
            <pc:docMk/>
            <pc:sldMk cId="0" sldId="280"/>
            <ac:spMk id="27" creationId="{B7ED7F01-8AE5-4261-A45E-C0587FEE1A0D}"/>
          </ac:spMkLst>
        </pc:spChg>
        <pc:spChg chg="add del mod">
          <ac:chgData name="Míša Medek" userId="4c52bcddd8f7229a" providerId="LiveId" clId="{E9A8828A-788F-49CA-8184-72D6818D1A20}" dt="2022-03-24T21:09:23.404" v="2180" actId="478"/>
          <ac:spMkLst>
            <pc:docMk/>
            <pc:sldMk cId="0" sldId="280"/>
            <ac:spMk id="28" creationId="{1FAD966F-DB98-414C-9C0A-9F1ECB628524}"/>
          </ac:spMkLst>
        </pc:spChg>
        <pc:spChg chg="add del mod">
          <ac:chgData name="Míša Medek" userId="4c52bcddd8f7229a" providerId="LiveId" clId="{E9A8828A-788F-49CA-8184-72D6818D1A20}" dt="2022-03-24T21:09:21.421" v="2179" actId="478"/>
          <ac:spMkLst>
            <pc:docMk/>
            <pc:sldMk cId="0" sldId="280"/>
            <ac:spMk id="29" creationId="{31584401-E237-4D7C-92A8-7E08E1DBBC9B}"/>
          </ac:spMkLst>
        </pc:spChg>
        <pc:spChg chg="add mod">
          <ac:chgData name="Míša Medek" userId="4c52bcddd8f7229a" providerId="LiveId" clId="{E9A8828A-788F-49CA-8184-72D6818D1A20}" dt="2022-03-24T21:10:02.992" v="2193" actId="1076"/>
          <ac:spMkLst>
            <pc:docMk/>
            <pc:sldMk cId="0" sldId="280"/>
            <ac:spMk id="30" creationId="{A3615109-9143-4ED6-A386-E92230FC98D4}"/>
          </ac:spMkLst>
        </pc:spChg>
        <pc:spChg chg="mod">
          <ac:chgData name="Míša Medek" userId="4c52bcddd8f7229a" providerId="LiveId" clId="{E9A8828A-788F-49CA-8184-72D6818D1A20}" dt="2022-03-29T19:50:15.357" v="2219"/>
          <ac:spMkLst>
            <pc:docMk/>
            <pc:sldMk cId="0" sldId="280"/>
            <ac:spMk id="16387" creationId="{3D31955D-B9D8-4586-A579-7D71D174FAC6}"/>
          </ac:spMkLst>
        </pc:spChg>
        <pc:spChg chg="mod">
          <ac:chgData name="Míša Medek" userId="4c52bcddd8f7229a" providerId="LiveId" clId="{E9A8828A-788F-49CA-8184-72D6818D1A20}" dt="2022-03-29T19:50:15.357" v="2219"/>
          <ac:spMkLst>
            <pc:docMk/>
            <pc:sldMk cId="0" sldId="280"/>
            <ac:spMk id="32770" creationId="{748DA001-7D53-4104-AFC4-B2067F8CD654}"/>
          </ac:spMkLst>
        </pc:spChg>
        <pc:grpChg chg="add mod">
          <ac:chgData name="Míša Medek" userId="4c52bcddd8f7229a" providerId="LiveId" clId="{E9A8828A-788F-49CA-8184-72D6818D1A20}" dt="2022-03-24T21:09:15.908" v="2177"/>
          <ac:grpSpMkLst>
            <pc:docMk/>
            <pc:sldMk cId="0" sldId="280"/>
            <ac:grpSpMk id="7" creationId="{50394150-CE19-4C57-AD80-97A4AFEE0DB3}"/>
          </ac:grpSpMkLst>
        </pc:grpChg>
        <pc:picChg chg="add mod">
          <ac:chgData name="Míša Medek" userId="4c52bcddd8f7229a" providerId="LiveId" clId="{E9A8828A-788F-49CA-8184-72D6818D1A20}" dt="2022-03-24T21:09:15.908" v="2177"/>
          <ac:picMkLst>
            <pc:docMk/>
            <pc:sldMk cId="0" sldId="280"/>
            <ac:picMk id="6" creationId="{73A19E23-36DB-4494-8A64-1CEF26DDB2FC}"/>
          </ac:picMkLst>
        </pc:picChg>
        <pc:picChg chg="mod">
          <ac:chgData name="Míša Medek" userId="4c52bcddd8f7229a" providerId="LiveId" clId="{E9A8828A-788F-49CA-8184-72D6818D1A20}" dt="2022-03-24T21:09:15.908" v="2177"/>
          <ac:picMkLst>
            <pc:docMk/>
            <pc:sldMk cId="0" sldId="280"/>
            <ac:picMk id="8" creationId="{6111CE33-91E6-46A6-8EE2-2B845C8B6030}"/>
          </ac:picMkLst>
        </pc:picChg>
        <pc:picChg chg="del mod">
          <ac:chgData name="Míša Medek" userId="4c52bcddd8f7229a" providerId="LiveId" clId="{E9A8828A-788F-49CA-8184-72D6818D1A20}" dt="2022-03-24T21:12:29.637" v="2218" actId="478"/>
          <ac:picMkLst>
            <pc:docMk/>
            <pc:sldMk cId="0" sldId="280"/>
            <ac:picMk id="32771" creationId="{8B260397-8197-4C14-9583-AE84968D981F}"/>
          </ac:picMkLst>
        </pc:picChg>
        <pc:cxnChg chg="del">
          <ac:chgData name="Míša Medek" userId="4c52bcddd8f7229a" providerId="LiveId" clId="{E9A8828A-788F-49CA-8184-72D6818D1A20}" dt="2022-03-23T18:37:51.447" v="1060" actId="478"/>
          <ac:cxnSpMkLst>
            <pc:docMk/>
            <pc:sldMk cId="0" sldId="280"/>
            <ac:cxnSpMk id="32773" creationId="{7C8B14E8-B931-4BB5-9C25-FD91572B2011}"/>
          </ac:cxnSpMkLst>
        </pc:cxnChg>
      </pc:sldChg>
      <pc:sldChg chg="modSp">
        <pc:chgData name="Míša Medek" userId="4c52bcddd8f7229a" providerId="LiveId" clId="{E9A8828A-788F-49CA-8184-72D6818D1A20}" dt="2022-03-29T19:50:15.357" v="2219"/>
        <pc:sldMkLst>
          <pc:docMk/>
          <pc:sldMk cId="0" sldId="281"/>
        </pc:sldMkLst>
        <pc:spChg chg="mod">
          <ac:chgData name="Míša Medek" userId="4c52bcddd8f7229a" providerId="LiveId" clId="{E9A8828A-788F-49CA-8184-72D6818D1A20}" dt="2022-03-29T19:50:15.357" v="2219"/>
          <ac:spMkLst>
            <pc:docMk/>
            <pc:sldMk cId="0" sldId="281"/>
            <ac:spMk id="3" creationId="{8F839A6A-0F32-4A97-BB55-4E0EC94F4C39}"/>
          </ac:spMkLst>
        </pc:spChg>
        <pc:spChg chg="mod">
          <ac:chgData name="Míša Medek" userId="4c52bcddd8f7229a" providerId="LiveId" clId="{E9A8828A-788F-49CA-8184-72D6818D1A20}" dt="2022-03-29T19:50:15.357" v="2219"/>
          <ac:spMkLst>
            <pc:docMk/>
            <pc:sldMk cId="0" sldId="281"/>
            <ac:spMk id="34818" creationId="{5491BFC6-D1FC-4800-846B-4A7F8F6AB260}"/>
          </ac:spMkLst>
        </pc:spChg>
        <pc:picChg chg="mod">
          <ac:chgData name="Míša Medek" userId="4c52bcddd8f7229a" providerId="LiveId" clId="{E9A8828A-788F-49CA-8184-72D6818D1A20}" dt="2022-03-23T17:33:19.806" v="436" actId="14100"/>
          <ac:picMkLst>
            <pc:docMk/>
            <pc:sldMk cId="0" sldId="281"/>
            <ac:picMk id="34820" creationId="{09599FD8-DE63-4C20-A1EB-3CDF31E4165C}"/>
          </ac:picMkLst>
        </pc:picChg>
      </pc:sldChg>
      <pc:sldChg chg="modSp">
        <pc:chgData name="Míša Medek" userId="4c52bcddd8f7229a" providerId="LiveId" clId="{E9A8828A-788F-49CA-8184-72D6818D1A20}" dt="2022-03-29T19:50:15.357" v="2219"/>
        <pc:sldMkLst>
          <pc:docMk/>
          <pc:sldMk cId="0" sldId="282"/>
        </pc:sldMkLst>
        <pc:spChg chg="mod">
          <ac:chgData name="Míša Medek" userId="4c52bcddd8f7229a" providerId="LiveId" clId="{E9A8828A-788F-49CA-8184-72D6818D1A20}" dt="2022-03-29T19:50:15.357" v="2219"/>
          <ac:spMkLst>
            <pc:docMk/>
            <pc:sldMk cId="0" sldId="282"/>
            <ac:spMk id="36866" creationId="{EA14E288-1E1E-40C0-BD62-2A83FC248532}"/>
          </ac:spMkLst>
        </pc:spChg>
      </pc:sldChg>
      <pc:sldChg chg="modSp">
        <pc:chgData name="Míša Medek" userId="4c52bcddd8f7229a" providerId="LiveId" clId="{E9A8828A-788F-49CA-8184-72D6818D1A20}" dt="2022-03-29T19:50:15.357" v="2219"/>
        <pc:sldMkLst>
          <pc:docMk/>
          <pc:sldMk cId="0" sldId="283"/>
        </pc:sldMkLst>
        <pc:spChg chg="mod">
          <ac:chgData name="Míša Medek" userId="4c52bcddd8f7229a" providerId="LiveId" clId="{E9A8828A-788F-49CA-8184-72D6818D1A20}" dt="2022-03-29T19:50:15.357" v="2219"/>
          <ac:spMkLst>
            <pc:docMk/>
            <pc:sldMk cId="0" sldId="283"/>
            <ac:spMk id="3" creationId="{0058A3B9-8E22-4A80-B6FB-5452A19E55A3}"/>
          </ac:spMkLst>
        </pc:spChg>
        <pc:spChg chg="mod">
          <ac:chgData name="Míša Medek" userId="4c52bcddd8f7229a" providerId="LiveId" clId="{E9A8828A-788F-49CA-8184-72D6818D1A20}" dt="2022-03-29T19:50:15.357" v="2219"/>
          <ac:spMkLst>
            <pc:docMk/>
            <pc:sldMk cId="0" sldId="283"/>
            <ac:spMk id="39938" creationId="{BE534C93-2F13-45DA-A6EE-1594DE3A2D51}"/>
          </ac:spMkLst>
        </pc:spChg>
      </pc:sldChg>
      <pc:sldChg chg="modSp">
        <pc:chgData name="Míša Medek" userId="4c52bcddd8f7229a" providerId="LiveId" clId="{E9A8828A-788F-49CA-8184-72D6818D1A20}" dt="2022-03-29T19:50:15.357" v="2219"/>
        <pc:sldMkLst>
          <pc:docMk/>
          <pc:sldMk cId="0" sldId="284"/>
        </pc:sldMkLst>
        <pc:spChg chg="mod">
          <ac:chgData name="Míša Medek" userId="4c52bcddd8f7229a" providerId="LiveId" clId="{E9A8828A-788F-49CA-8184-72D6818D1A20}" dt="2022-03-29T19:50:15.357" v="2219"/>
          <ac:spMkLst>
            <pc:docMk/>
            <pc:sldMk cId="0" sldId="284"/>
            <ac:spMk id="3" creationId="{F59AF57B-6FF5-4A21-9E43-64FF8D8FDDE9}"/>
          </ac:spMkLst>
        </pc:spChg>
        <pc:spChg chg="mod">
          <ac:chgData name="Míša Medek" userId="4c52bcddd8f7229a" providerId="LiveId" clId="{E9A8828A-788F-49CA-8184-72D6818D1A20}" dt="2022-03-29T19:50:15.357" v="2219"/>
          <ac:spMkLst>
            <pc:docMk/>
            <pc:sldMk cId="0" sldId="284"/>
            <ac:spMk id="44034" creationId="{8CF25B47-AB98-4A6C-88F3-3AEB2D27803C}"/>
          </ac:spMkLst>
        </pc:spChg>
      </pc:sldChg>
      <pc:sldChg chg="modSp">
        <pc:chgData name="Míša Medek" userId="4c52bcddd8f7229a" providerId="LiveId" clId="{E9A8828A-788F-49CA-8184-72D6818D1A20}" dt="2022-03-29T19:50:15.357" v="2219"/>
        <pc:sldMkLst>
          <pc:docMk/>
          <pc:sldMk cId="0" sldId="285"/>
        </pc:sldMkLst>
        <pc:spChg chg="mod">
          <ac:chgData name="Míša Medek" userId="4c52bcddd8f7229a" providerId="LiveId" clId="{E9A8828A-788F-49CA-8184-72D6818D1A20}" dt="2022-03-29T19:50:15.357" v="2219"/>
          <ac:spMkLst>
            <pc:docMk/>
            <pc:sldMk cId="0" sldId="285"/>
            <ac:spMk id="38914" creationId="{F0702541-6AD5-4B60-8C12-F3F9F91D69DD}"/>
          </ac:spMkLst>
        </pc:spChg>
      </pc:sldChg>
      <pc:sldChg chg="modSp">
        <pc:chgData name="Míša Medek" userId="4c52bcddd8f7229a" providerId="LiveId" clId="{E9A8828A-788F-49CA-8184-72D6818D1A20}" dt="2022-03-29T19:50:15.357" v="2219"/>
        <pc:sldMkLst>
          <pc:docMk/>
          <pc:sldMk cId="0" sldId="286"/>
        </pc:sldMkLst>
        <pc:spChg chg="mod">
          <ac:chgData name="Míša Medek" userId="4c52bcddd8f7229a" providerId="LiveId" clId="{E9A8828A-788F-49CA-8184-72D6818D1A20}" dt="2022-03-29T19:50:15.357" v="2219"/>
          <ac:spMkLst>
            <pc:docMk/>
            <pc:sldMk cId="0" sldId="286"/>
            <ac:spMk id="3" creationId="{7D07A613-9B0F-4078-9A92-C1F5A18C0C0A}"/>
          </ac:spMkLst>
        </pc:spChg>
        <pc:spChg chg="mod">
          <ac:chgData name="Míša Medek" userId="4c52bcddd8f7229a" providerId="LiveId" clId="{E9A8828A-788F-49CA-8184-72D6818D1A20}" dt="2022-03-29T19:50:15.357" v="2219"/>
          <ac:spMkLst>
            <pc:docMk/>
            <pc:sldMk cId="0" sldId="286"/>
            <ac:spMk id="41986" creationId="{18D36BAA-83DA-4421-B805-3A5C8303405D}"/>
          </ac:spMkLst>
        </pc:spChg>
      </pc:sldChg>
      <pc:sldChg chg="modSp modNotesTx">
        <pc:chgData name="Míša Medek" userId="4c52bcddd8f7229a" providerId="LiveId" clId="{E9A8828A-788F-49CA-8184-72D6818D1A20}" dt="2022-03-29T19:50:15.357" v="2219"/>
        <pc:sldMkLst>
          <pc:docMk/>
          <pc:sldMk cId="2524337308" sldId="287"/>
        </pc:sldMkLst>
        <pc:spChg chg="mod">
          <ac:chgData name="Míša Medek" userId="4c52bcddd8f7229a" providerId="LiveId" clId="{E9A8828A-788F-49CA-8184-72D6818D1A20}" dt="2022-03-29T19:50:15.357" v="2219"/>
          <ac:spMkLst>
            <pc:docMk/>
            <pc:sldMk cId="2524337308" sldId="287"/>
            <ac:spMk id="2" creationId="{48AAB7D7-133E-4D7A-9884-0C9509D2DE8A}"/>
          </ac:spMkLst>
        </pc:spChg>
      </pc:sldChg>
      <pc:sldChg chg="addSp delSp modSp mod modClrScheme chgLayout">
        <pc:chgData name="Míša Medek" userId="4c52bcddd8f7229a" providerId="LiveId" clId="{E9A8828A-788F-49CA-8184-72D6818D1A20}" dt="2022-03-23T20:00:14.937" v="1596"/>
        <pc:sldMkLst>
          <pc:docMk/>
          <pc:sldMk cId="3949502240" sldId="288"/>
        </pc:sldMkLst>
        <pc:spChg chg="mod ord">
          <ac:chgData name="Míša Medek" userId="4c52bcddd8f7229a" providerId="LiveId" clId="{E9A8828A-788F-49CA-8184-72D6818D1A20}" dt="2022-03-23T20:00:14.937" v="1596"/>
          <ac:spMkLst>
            <pc:docMk/>
            <pc:sldMk cId="3949502240" sldId="288"/>
            <ac:spMk id="2" creationId="{DB37E98D-20E0-4CBF-86DE-3E381C96786C}"/>
          </ac:spMkLst>
        </pc:spChg>
        <pc:spChg chg="add del mod ord">
          <ac:chgData name="Míša Medek" userId="4c52bcddd8f7229a" providerId="LiveId" clId="{E9A8828A-788F-49CA-8184-72D6818D1A20}" dt="2022-03-23T17:39:08.015" v="438" actId="700"/>
          <ac:spMkLst>
            <pc:docMk/>
            <pc:sldMk cId="3949502240" sldId="288"/>
            <ac:spMk id="3" creationId="{08B89A91-4FAE-4624-82D6-9EA23EB58E14}"/>
          </ac:spMkLst>
        </pc:spChg>
        <pc:spChg chg="add mod">
          <ac:chgData name="Míša Medek" userId="4c52bcddd8f7229a" providerId="LiveId" clId="{E9A8828A-788F-49CA-8184-72D6818D1A20}" dt="2022-03-23T19:59:57.680" v="1594" actId="207"/>
          <ac:spMkLst>
            <pc:docMk/>
            <pc:sldMk cId="3949502240" sldId="288"/>
            <ac:spMk id="4" creationId="{EE30488E-C257-4BC1-B54D-AC5F3C707B46}"/>
          </ac:spMkLst>
        </pc:spChg>
      </pc:sldChg>
      <pc:sldChg chg="addSp delSp modSp new mod">
        <pc:chgData name="Míša Medek" userId="4c52bcddd8f7229a" providerId="LiveId" clId="{E9A8828A-788F-49CA-8184-72D6818D1A20}" dt="2022-03-29T19:50:15.357" v="2219"/>
        <pc:sldMkLst>
          <pc:docMk/>
          <pc:sldMk cId="1283911816" sldId="289"/>
        </pc:sldMkLst>
        <pc:spChg chg="mod">
          <ac:chgData name="Míša Medek" userId="4c52bcddd8f7229a" providerId="LiveId" clId="{E9A8828A-788F-49CA-8184-72D6818D1A20}" dt="2022-03-29T19:50:15.357" v="2219"/>
          <ac:spMkLst>
            <pc:docMk/>
            <pc:sldMk cId="1283911816" sldId="289"/>
            <ac:spMk id="2" creationId="{B79A0DA1-2EA6-423A-8CA5-DBE9FC4A290D}"/>
          </ac:spMkLst>
        </pc:spChg>
        <pc:spChg chg="del">
          <ac:chgData name="Míša Medek" userId="4c52bcddd8f7229a" providerId="LiveId" clId="{E9A8828A-788F-49CA-8184-72D6818D1A20}" dt="2022-03-19T17:38:06.246" v="10" actId="478"/>
          <ac:spMkLst>
            <pc:docMk/>
            <pc:sldMk cId="1283911816" sldId="289"/>
            <ac:spMk id="3" creationId="{2CA38B0B-E8C6-48D4-8DFA-3B0DE0F854BC}"/>
          </ac:spMkLst>
        </pc:spChg>
        <pc:spChg chg="add mod">
          <ac:chgData name="Míša Medek" userId="4c52bcddd8f7229a" providerId="LiveId" clId="{E9A8828A-788F-49CA-8184-72D6818D1A20}" dt="2022-03-19T17:58:44.658" v="389" actId="12788"/>
          <ac:spMkLst>
            <pc:docMk/>
            <pc:sldMk cId="1283911816" sldId="289"/>
            <ac:spMk id="5" creationId="{A0F18B58-C3B9-4135-BEAE-C3473DDF2418}"/>
          </ac:spMkLst>
        </pc:spChg>
        <pc:spChg chg="add mod">
          <ac:chgData name="Míša Medek" userId="4c52bcddd8f7229a" providerId="LiveId" clId="{E9A8828A-788F-49CA-8184-72D6818D1A20}" dt="2022-03-19T17:58:44.658" v="389" actId="12788"/>
          <ac:spMkLst>
            <pc:docMk/>
            <pc:sldMk cId="1283911816" sldId="289"/>
            <ac:spMk id="6" creationId="{73A620E9-124A-4817-A7C9-A81EE3E71E58}"/>
          </ac:spMkLst>
        </pc:spChg>
        <pc:spChg chg="add mod">
          <ac:chgData name="Míša Medek" userId="4c52bcddd8f7229a" providerId="LiveId" clId="{E9A8828A-788F-49CA-8184-72D6818D1A20}" dt="2022-03-19T17:58:44.658" v="389" actId="12788"/>
          <ac:spMkLst>
            <pc:docMk/>
            <pc:sldMk cId="1283911816" sldId="289"/>
            <ac:spMk id="7" creationId="{F95654EB-9B33-496A-9CE5-BC426D20522E}"/>
          </ac:spMkLst>
        </pc:spChg>
        <pc:spChg chg="add mod">
          <ac:chgData name="Míša Medek" userId="4c52bcddd8f7229a" providerId="LiveId" clId="{E9A8828A-788F-49CA-8184-72D6818D1A20}" dt="2022-03-19T17:58:44.658" v="389" actId="12788"/>
          <ac:spMkLst>
            <pc:docMk/>
            <pc:sldMk cId="1283911816" sldId="289"/>
            <ac:spMk id="8" creationId="{3BAD7572-AEF3-48E1-AECC-10F912313443}"/>
          </ac:spMkLst>
        </pc:spChg>
        <pc:spChg chg="add mod">
          <ac:chgData name="Míša Medek" userId="4c52bcddd8f7229a" providerId="LiveId" clId="{E9A8828A-788F-49CA-8184-72D6818D1A20}" dt="2022-03-19T17:58:44.658" v="389" actId="12788"/>
          <ac:spMkLst>
            <pc:docMk/>
            <pc:sldMk cId="1283911816" sldId="289"/>
            <ac:spMk id="9" creationId="{45DCD6A5-1B32-4032-9340-2F5B204CE926}"/>
          </ac:spMkLst>
        </pc:spChg>
        <pc:spChg chg="add mod">
          <ac:chgData name="Míša Medek" userId="4c52bcddd8f7229a" providerId="LiveId" clId="{E9A8828A-788F-49CA-8184-72D6818D1A20}" dt="2022-03-19T17:58:44.658" v="389" actId="12788"/>
          <ac:spMkLst>
            <pc:docMk/>
            <pc:sldMk cId="1283911816" sldId="289"/>
            <ac:spMk id="10" creationId="{2EABD1F9-7DE8-47CC-BF1E-8C1C953206BF}"/>
          </ac:spMkLst>
        </pc:spChg>
        <pc:spChg chg="add mod">
          <ac:chgData name="Míša Medek" userId="4c52bcddd8f7229a" providerId="LiveId" clId="{E9A8828A-788F-49CA-8184-72D6818D1A20}" dt="2022-03-19T17:58:44.658" v="389" actId="12788"/>
          <ac:spMkLst>
            <pc:docMk/>
            <pc:sldMk cId="1283911816" sldId="289"/>
            <ac:spMk id="11" creationId="{D4ADA909-046F-434C-94EB-16D5413D82EC}"/>
          </ac:spMkLst>
        </pc:spChg>
        <pc:spChg chg="add mod">
          <ac:chgData name="Míša Medek" userId="4c52bcddd8f7229a" providerId="LiveId" clId="{E9A8828A-788F-49CA-8184-72D6818D1A20}" dt="2022-03-19T17:42:38.225" v="84" actId="571"/>
          <ac:spMkLst>
            <pc:docMk/>
            <pc:sldMk cId="1283911816" sldId="289"/>
            <ac:spMk id="12" creationId="{FF5C8278-2E7D-41D0-ADF0-1E80C4571761}"/>
          </ac:spMkLst>
        </pc:spChg>
        <pc:spChg chg="add mod">
          <ac:chgData name="Míša Medek" userId="4c52bcddd8f7229a" providerId="LiveId" clId="{E9A8828A-788F-49CA-8184-72D6818D1A20}" dt="2022-03-19T17:58:44.658" v="389" actId="12788"/>
          <ac:spMkLst>
            <pc:docMk/>
            <pc:sldMk cId="1283911816" sldId="289"/>
            <ac:spMk id="13" creationId="{39FBD11F-52B5-4744-829E-65F6226AE3E1}"/>
          </ac:spMkLst>
        </pc:spChg>
        <pc:spChg chg="mod">
          <ac:chgData name="Míša Medek" userId="4c52bcddd8f7229a" providerId="LiveId" clId="{E9A8828A-788F-49CA-8184-72D6818D1A20}" dt="2022-03-23T17:27:27.462" v="433" actId="1076"/>
          <ac:spMkLst>
            <pc:docMk/>
            <pc:sldMk cId="1283911816" sldId="289"/>
            <ac:spMk id="18" creationId="{4BA6CA3E-7911-4E90-ABAD-82DC68B75B03}"/>
          </ac:spMkLst>
        </pc:spChg>
        <pc:spChg chg="add del">
          <ac:chgData name="Míša Medek" userId="4c52bcddd8f7229a" providerId="LiveId" clId="{E9A8828A-788F-49CA-8184-72D6818D1A20}" dt="2022-03-19T17:46:10.553" v="138" actId="11529"/>
          <ac:spMkLst>
            <pc:docMk/>
            <pc:sldMk cId="1283911816" sldId="289"/>
            <ac:spMk id="19" creationId="{5D772C69-44AA-40CE-AD19-38E8514A2CE9}"/>
          </ac:spMkLst>
        </pc:spChg>
        <pc:spChg chg="add mod">
          <ac:chgData name="Míša Medek" userId="4c52bcddd8f7229a" providerId="LiveId" clId="{E9A8828A-788F-49CA-8184-72D6818D1A20}" dt="2022-03-19T17:58:44.658" v="389" actId="12788"/>
          <ac:spMkLst>
            <pc:docMk/>
            <pc:sldMk cId="1283911816" sldId="289"/>
            <ac:spMk id="20" creationId="{F6FF81A6-1273-4111-8C99-BD699C28B8D1}"/>
          </ac:spMkLst>
        </pc:spChg>
        <pc:spChg chg="add mod">
          <ac:chgData name="Míša Medek" userId="4c52bcddd8f7229a" providerId="LiveId" clId="{E9A8828A-788F-49CA-8184-72D6818D1A20}" dt="2022-03-19T17:58:44.658" v="389" actId="12788"/>
          <ac:spMkLst>
            <pc:docMk/>
            <pc:sldMk cId="1283911816" sldId="289"/>
            <ac:spMk id="21" creationId="{F39454CF-D2DB-4D72-82D4-865B92F15E21}"/>
          </ac:spMkLst>
        </pc:spChg>
        <pc:spChg chg="add mod">
          <ac:chgData name="Míša Medek" userId="4c52bcddd8f7229a" providerId="LiveId" clId="{E9A8828A-788F-49CA-8184-72D6818D1A20}" dt="2022-03-19T17:58:44.658" v="389" actId="12788"/>
          <ac:spMkLst>
            <pc:docMk/>
            <pc:sldMk cId="1283911816" sldId="289"/>
            <ac:spMk id="22" creationId="{8284877F-02BB-42BA-9DFC-04994B2B678A}"/>
          </ac:spMkLst>
        </pc:spChg>
        <pc:spChg chg="add mod">
          <ac:chgData name="Míša Medek" userId="4c52bcddd8f7229a" providerId="LiveId" clId="{E9A8828A-788F-49CA-8184-72D6818D1A20}" dt="2022-03-19T17:58:44.658" v="389" actId="12788"/>
          <ac:spMkLst>
            <pc:docMk/>
            <pc:sldMk cId="1283911816" sldId="289"/>
            <ac:spMk id="23" creationId="{99BF285B-F4D6-4C84-92F0-C015238B10D8}"/>
          </ac:spMkLst>
        </pc:spChg>
        <pc:spChg chg="add mod">
          <ac:chgData name="Míša Medek" userId="4c52bcddd8f7229a" providerId="LiveId" clId="{E9A8828A-788F-49CA-8184-72D6818D1A20}" dt="2022-03-19T17:58:44.658" v="389" actId="12788"/>
          <ac:spMkLst>
            <pc:docMk/>
            <pc:sldMk cId="1283911816" sldId="289"/>
            <ac:spMk id="24" creationId="{C860387B-ECA7-4396-A543-73D1C53D23C1}"/>
          </ac:spMkLst>
        </pc:spChg>
        <pc:spChg chg="add mod">
          <ac:chgData name="Míša Medek" userId="4c52bcddd8f7229a" providerId="LiveId" clId="{E9A8828A-788F-49CA-8184-72D6818D1A20}" dt="2022-03-19T17:58:44.658" v="389" actId="12788"/>
          <ac:spMkLst>
            <pc:docMk/>
            <pc:sldMk cId="1283911816" sldId="289"/>
            <ac:spMk id="25" creationId="{A0D9DCED-6B27-4F32-A293-9E2E90C37C5F}"/>
          </ac:spMkLst>
        </pc:spChg>
        <pc:spChg chg="add mod">
          <ac:chgData name="Míša Medek" userId="4c52bcddd8f7229a" providerId="LiveId" clId="{E9A8828A-788F-49CA-8184-72D6818D1A20}" dt="2022-03-19T17:58:44.658" v="389" actId="12788"/>
          <ac:spMkLst>
            <pc:docMk/>
            <pc:sldMk cId="1283911816" sldId="289"/>
            <ac:spMk id="26" creationId="{B63A3887-C66F-47CA-B89E-754C94FDFB33}"/>
          </ac:spMkLst>
        </pc:spChg>
        <pc:spChg chg="add del mod">
          <ac:chgData name="Míša Medek" userId="4c52bcddd8f7229a" providerId="LiveId" clId="{E9A8828A-788F-49CA-8184-72D6818D1A20}" dt="2022-03-19T17:50:02.496" v="220" actId="478"/>
          <ac:spMkLst>
            <pc:docMk/>
            <pc:sldMk cId="1283911816" sldId="289"/>
            <ac:spMk id="27" creationId="{93023194-455A-45FC-BD25-9CD4D10BD1F2}"/>
          </ac:spMkLst>
        </pc:spChg>
        <pc:spChg chg="add mod ord">
          <ac:chgData name="Míša Medek" userId="4c52bcddd8f7229a" providerId="LiveId" clId="{E9A8828A-788F-49CA-8184-72D6818D1A20}" dt="2022-03-19T17:58:44.658" v="389" actId="12788"/>
          <ac:spMkLst>
            <pc:docMk/>
            <pc:sldMk cId="1283911816" sldId="289"/>
            <ac:spMk id="28" creationId="{4AA2F5C1-2B7A-49B1-9189-ED2CF3940AEA}"/>
          </ac:spMkLst>
        </pc:spChg>
        <pc:spChg chg="add mod">
          <ac:chgData name="Míša Medek" userId="4c52bcddd8f7229a" providerId="LiveId" clId="{E9A8828A-788F-49CA-8184-72D6818D1A20}" dt="2022-03-19T17:58:44.658" v="389" actId="12788"/>
          <ac:spMkLst>
            <pc:docMk/>
            <pc:sldMk cId="1283911816" sldId="289"/>
            <ac:spMk id="29" creationId="{C0EEBB67-E95E-47A1-9040-F7F8E1B3281F}"/>
          </ac:spMkLst>
        </pc:spChg>
        <pc:spChg chg="add mod ord">
          <ac:chgData name="Míša Medek" userId="4c52bcddd8f7229a" providerId="LiveId" clId="{E9A8828A-788F-49CA-8184-72D6818D1A20}" dt="2022-03-19T17:58:44.658" v="389" actId="12788"/>
          <ac:spMkLst>
            <pc:docMk/>
            <pc:sldMk cId="1283911816" sldId="289"/>
            <ac:spMk id="30" creationId="{108F560D-D018-4855-95B1-F6507F16627C}"/>
          </ac:spMkLst>
        </pc:spChg>
        <pc:spChg chg="add mod">
          <ac:chgData name="Míša Medek" userId="4c52bcddd8f7229a" providerId="LiveId" clId="{E9A8828A-788F-49CA-8184-72D6818D1A20}" dt="2022-03-19T17:58:44.658" v="389" actId="12788"/>
          <ac:spMkLst>
            <pc:docMk/>
            <pc:sldMk cId="1283911816" sldId="289"/>
            <ac:spMk id="31" creationId="{866B4615-27ED-4EEE-914C-51F78ADA97FD}"/>
          </ac:spMkLst>
        </pc:spChg>
        <pc:grpChg chg="add mod">
          <ac:chgData name="Míša Medek" userId="4c52bcddd8f7229a" providerId="LiveId" clId="{E9A8828A-788F-49CA-8184-72D6818D1A20}" dt="2022-03-19T17:58:44.658" v="389" actId="12788"/>
          <ac:grpSpMkLst>
            <pc:docMk/>
            <pc:sldMk cId="1283911816" sldId="289"/>
            <ac:grpSpMk id="15" creationId="{FD44F33A-879E-4E48-AEC5-F1920DDEE7B9}"/>
          </ac:grpSpMkLst>
        </pc:grpChg>
        <pc:grpChg chg="add mod">
          <ac:chgData name="Míša Medek" userId="4c52bcddd8f7229a" providerId="LiveId" clId="{E9A8828A-788F-49CA-8184-72D6818D1A20}" dt="2022-03-23T17:27:27.462" v="433" actId="1076"/>
          <ac:grpSpMkLst>
            <pc:docMk/>
            <pc:sldMk cId="1283911816" sldId="289"/>
            <ac:grpSpMk id="16" creationId="{8B2DC0BD-608B-4700-B168-7A8D6588B73C}"/>
          </ac:grpSpMkLst>
        </pc:grpChg>
        <pc:grpChg chg="add mod">
          <ac:chgData name="Míša Medek" userId="4c52bcddd8f7229a" providerId="LiveId" clId="{E9A8828A-788F-49CA-8184-72D6818D1A20}" dt="2022-03-19T17:58:44.658" v="389" actId="12788"/>
          <ac:grpSpMkLst>
            <pc:docMk/>
            <pc:sldMk cId="1283911816" sldId="289"/>
            <ac:grpSpMk id="32" creationId="{73D38AAF-CD85-452E-B663-8DC965DD80B2}"/>
          </ac:grpSpMkLst>
        </pc:grpChg>
        <pc:picChg chg="add mod">
          <ac:chgData name="Míša Medek" userId="4c52bcddd8f7229a" providerId="LiveId" clId="{E9A8828A-788F-49CA-8184-72D6818D1A20}" dt="2022-03-19T17:58:44.658" v="389" actId="12788"/>
          <ac:picMkLst>
            <pc:docMk/>
            <pc:sldMk cId="1283911816" sldId="289"/>
            <ac:picMk id="4" creationId="{71BA9D03-3DE1-4C95-97B7-D4C306816075}"/>
          </ac:picMkLst>
        </pc:picChg>
        <pc:picChg chg="add mod">
          <ac:chgData name="Míša Medek" userId="4c52bcddd8f7229a" providerId="LiveId" clId="{E9A8828A-788F-49CA-8184-72D6818D1A20}" dt="2022-03-23T17:27:29.380" v="434" actId="1076"/>
          <ac:picMkLst>
            <pc:docMk/>
            <pc:sldMk cId="1283911816" sldId="289"/>
            <ac:picMk id="14" creationId="{DB76DBC2-A3DE-46FD-9593-7636233B580C}"/>
          </ac:picMkLst>
        </pc:picChg>
        <pc:picChg chg="mod">
          <ac:chgData name="Míša Medek" userId="4c52bcddd8f7229a" providerId="LiveId" clId="{E9A8828A-788F-49CA-8184-72D6818D1A20}" dt="2022-03-23T17:27:27.462" v="433" actId="1076"/>
          <ac:picMkLst>
            <pc:docMk/>
            <pc:sldMk cId="1283911816" sldId="289"/>
            <ac:picMk id="17" creationId="{17457C48-A468-4D61-A270-99174CA6FA88}"/>
          </ac:picMkLst>
        </pc:picChg>
      </pc:sldChg>
      <pc:sldChg chg="new del">
        <pc:chgData name="Míša Medek" userId="4c52bcddd8f7229a" providerId="LiveId" clId="{E9A8828A-788F-49CA-8184-72D6818D1A20}" dt="2022-03-23T18:23:21.069" v="905" actId="47"/>
        <pc:sldMkLst>
          <pc:docMk/>
          <pc:sldMk cId="2258473315" sldId="290"/>
        </pc:sldMkLst>
      </pc:sldChg>
      <pc:sldChg chg="delSp modSp new mod ord">
        <pc:chgData name="Míša Medek" userId="4c52bcddd8f7229a" providerId="LiveId" clId="{E9A8828A-788F-49CA-8184-72D6818D1A20}" dt="2022-03-23T19:58:38.595" v="1590" actId="403"/>
        <pc:sldMkLst>
          <pc:docMk/>
          <pc:sldMk cId="2706871880" sldId="290"/>
        </pc:sldMkLst>
        <pc:spChg chg="mod">
          <ac:chgData name="Míša Medek" userId="4c52bcddd8f7229a" providerId="LiveId" clId="{E9A8828A-788F-49CA-8184-72D6818D1A20}" dt="2022-03-23T19:58:38.595" v="1590" actId="403"/>
          <ac:spMkLst>
            <pc:docMk/>
            <pc:sldMk cId="2706871880" sldId="290"/>
            <ac:spMk id="2" creationId="{325326BA-80E4-4381-A8E7-6DA0DEB21F4E}"/>
          </ac:spMkLst>
        </pc:spChg>
        <pc:spChg chg="del">
          <ac:chgData name="Míša Medek" userId="4c52bcddd8f7229a" providerId="LiveId" clId="{E9A8828A-788F-49CA-8184-72D6818D1A20}" dt="2022-03-23T18:24:48.526" v="942" actId="478"/>
          <ac:spMkLst>
            <pc:docMk/>
            <pc:sldMk cId="2706871880" sldId="290"/>
            <ac:spMk id="3" creationId="{185C2CBE-2020-4DB1-86BA-C409F4E1C261}"/>
          </ac:spMkLst>
        </pc:spChg>
      </pc:sldChg>
      <pc:sldChg chg="new del">
        <pc:chgData name="Míša Medek" userId="4c52bcddd8f7229a" providerId="LiveId" clId="{E9A8828A-788F-49CA-8184-72D6818D1A20}" dt="2022-03-23T18:24:33.948" v="941" actId="47"/>
        <pc:sldMkLst>
          <pc:docMk/>
          <pc:sldMk cId="1585362029" sldId="291"/>
        </pc:sldMkLst>
      </pc:sldChg>
      <pc:sldChg chg="new del">
        <pc:chgData name="Míša Medek" userId="4c52bcddd8f7229a" providerId="LiveId" clId="{E9A8828A-788F-49CA-8184-72D6818D1A20}" dt="2022-03-23T18:23:22.239" v="906" actId="47"/>
        <pc:sldMkLst>
          <pc:docMk/>
          <pc:sldMk cId="3670545958"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E762150-07EE-4A95-8937-3EB15828C764}"/>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13315" name="Rectangle 3">
            <a:extLst>
              <a:ext uri="{FF2B5EF4-FFF2-40B4-BE49-F238E27FC236}">
                <a16:creationId xmlns:a16="http://schemas.microsoft.com/office/drawing/2014/main" id="{F2C99DBE-52D4-4DAF-BA39-71B928AD5093}"/>
              </a:ext>
            </a:extLst>
          </p:cNvPr>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3076" name="Rectangle 4">
            <a:extLst>
              <a:ext uri="{FF2B5EF4-FFF2-40B4-BE49-F238E27FC236}">
                <a16:creationId xmlns:a16="http://schemas.microsoft.com/office/drawing/2014/main" id="{37E433A0-82C7-4A93-B9AB-D8D8DBE3C381}"/>
              </a:ext>
            </a:extLst>
          </p:cNvPr>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6D6CF9C7-C882-4E13-B7D6-C49BEFBD4CEB}"/>
              </a:ext>
            </a:extLst>
          </p:cNvPr>
          <p:cNvSpPr>
            <a:spLocks noGrp="1" noChangeArrowheads="1"/>
          </p:cNvSpPr>
          <p:nvPr>
            <p:ph type="body" sz="quarter" idx="3"/>
          </p:nvPr>
        </p:nvSpPr>
        <p:spPr bwMode="auto">
          <a:xfrm>
            <a:off x="679450" y="4691063"/>
            <a:ext cx="5438775"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p>
        </p:txBody>
      </p:sp>
      <p:sp>
        <p:nvSpPr>
          <p:cNvPr id="13318" name="Rectangle 6">
            <a:extLst>
              <a:ext uri="{FF2B5EF4-FFF2-40B4-BE49-F238E27FC236}">
                <a16:creationId xmlns:a16="http://schemas.microsoft.com/office/drawing/2014/main" id="{DDA4AD62-3FE1-4ED4-A514-3215981915F8}"/>
              </a:ext>
            </a:extLst>
          </p:cNvPr>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13319" name="Rectangle 7">
            <a:extLst>
              <a:ext uri="{FF2B5EF4-FFF2-40B4-BE49-F238E27FC236}">
                <a16:creationId xmlns:a16="http://schemas.microsoft.com/office/drawing/2014/main" id="{0654CD30-CA85-457F-9BD6-3D0EA04420EC}"/>
              </a:ext>
            </a:extLst>
          </p:cNvPr>
          <p:cNvSpPr>
            <a:spLocks noGrp="1" noChangeArrowheads="1"/>
          </p:cNvSpPr>
          <p:nvPr>
            <p:ph type="sldNum" sz="quarter" idx="5"/>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CC9E188-47E9-4A68-BD37-15C5A109330B}"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51B9C71-6248-4A74-8E71-15134C586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0D61EFA-AA21-497D-868A-4D330BBDC180}" type="slidenum">
              <a:rPr lang="cs-CZ" altLang="cs-CZ" sz="1200"/>
              <a:pPr/>
              <a:t>1</a:t>
            </a:fld>
            <a:endParaRPr lang="cs-CZ" altLang="cs-CZ" sz="1200" dirty="0"/>
          </a:p>
        </p:txBody>
      </p:sp>
      <p:sp>
        <p:nvSpPr>
          <p:cNvPr id="5123" name="Rectangle 2">
            <a:extLst>
              <a:ext uri="{FF2B5EF4-FFF2-40B4-BE49-F238E27FC236}">
                <a16:creationId xmlns:a16="http://schemas.microsoft.com/office/drawing/2014/main" id="{A5288CB1-D101-4CA7-97BA-DA188369EF4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BD729B8-57CA-4896-B6EA-AA9DCA6DB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513BF3C-65C6-4CFE-934E-D205254D2F4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8AE7BA62-9FE0-484E-A486-F46C18791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Ako „prvé“ si teda rozoberieme práve </a:t>
            </a:r>
            <a:r>
              <a:rPr lang="sk-SK" altLang="cs-CZ" dirty="0" err="1">
                <a:latin typeface="Arial" panose="020B0604020202020204" pitchFamily="34" charset="0"/>
              </a:rPr>
              <a:t>Broadcast</a:t>
            </a:r>
            <a:r>
              <a:rPr lang="sk-SK" altLang="cs-CZ" dirty="0">
                <a:latin typeface="Arial" panose="020B0604020202020204" pitchFamily="34" charset="0"/>
              </a:rPr>
              <a:t> komunikáciu a jej efektívnosť pri </a:t>
            </a:r>
            <a:r>
              <a:rPr lang="sk-SK" altLang="cs-CZ" dirty="0" err="1">
                <a:latin typeface="Arial" panose="020B0604020202020204" pitchFamily="34" charset="0"/>
              </a:rPr>
              <a:t>updatevoaní</a:t>
            </a:r>
            <a:r>
              <a:rPr lang="sk-SK" altLang="cs-CZ" dirty="0">
                <a:latin typeface="Arial" panose="020B0604020202020204" pitchFamily="34" charset="0"/>
              </a:rPr>
              <a:t> </a:t>
            </a:r>
            <a:r>
              <a:rPr lang="sk-SK" altLang="cs-CZ" dirty="0" err="1">
                <a:latin typeface="Arial" panose="020B0604020202020204" pitchFamily="34" charset="0"/>
              </a:rPr>
              <a:t>Observerov</a:t>
            </a:r>
            <a:r>
              <a:rPr lang="sk-SK" altLang="cs-CZ" dirty="0">
                <a:latin typeface="Arial" panose="020B0604020202020204" pitchFamily="34" charset="0"/>
              </a:rPr>
              <a:t>.</a:t>
            </a:r>
          </a:p>
          <a:p>
            <a:endParaRPr lang="sk-SK" altLang="cs-CZ" dirty="0">
              <a:latin typeface="Arial" panose="020B0604020202020204" pitchFamily="34" charset="0"/>
            </a:endParaRPr>
          </a:p>
          <a:p>
            <a:r>
              <a:rPr lang="sk-SK" altLang="cs-CZ" dirty="0">
                <a:latin typeface="Arial" panose="020B0604020202020204" pitchFamily="34" charset="0"/>
              </a:rPr>
              <a:t>Problém môže </a:t>
            </a:r>
            <a:r>
              <a:rPr lang="sk-SK" altLang="cs-CZ" dirty="0" err="1">
                <a:latin typeface="Arial" panose="020B0604020202020204" pitchFamily="34" charset="0"/>
              </a:rPr>
              <a:t>vzniknút</a:t>
            </a:r>
            <a:r>
              <a:rPr lang="sk-SK" altLang="cs-CZ" dirty="0">
                <a:latin typeface="Arial" panose="020B0604020202020204" pitchFamily="34" charset="0"/>
              </a:rPr>
              <a:t> pri jednoduchej implementácií naznačovanej </a:t>
            </a:r>
            <a:r>
              <a:rPr lang="sk-SK" altLang="cs-CZ" dirty="0" err="1">
                <a:latin typeface="Arial" panose="020B0604020202020204" pitchFamily="34" charset="0"/>
              </a:rPr>
              <a:t>UMLkom</a:t>
            </a:r>
            <a:r>
              <a:rPr lang="sk-SK" altLang="cs-CZ" dirty="0">
                <a:latin typeface="Arial" panose="020B0604020202020204" pitchFamily="34" charset="0"/>
              </a:rPr>
              <a:t>, kde vo </a:t>
            </a:r>
            <a:r>
              <a:rPr lang="sk-SK" altLang="cs-CZ" dirty="0" err="1">
                <a:latin typeface="Arial" panose="020B0604020202020204" pitchFamily="34" charset="0"/>
              </a:rPr>
              <a:t>funckii</a:t>
            </a:r>
            <a:r>
              <a:rPr lang="sk-SK" altLang="cs-CZ" dirty="0">
                <a:latin typeface="Arial" panose="020B0604020202020204" pitchFamily="34" charset="0"/>
              </a:rPr>
              <a:t> </a:t>
            </a:r>
            <a:r>
              <a:rPr lang="sk-SK" altLang="cs-CZ" dirty="0" err="1">
                <a:latin typeface="Arial" panose="020B0604020202020204" pitchFamily="34" charset="0"/>
              </a:rPr>
              <a:t>Notify</a:t>
            </a:r>
            <a:r>
              <a:rPr lang="sk-SK" altLang="cs-CZ" dirty="0">
                <a:latin typeface="Arial" panose="020B0604020202020204" pitchFamily="34" charset="0"/>
              </a:rPr>
              <a:t> Update-ujeme </a:t>
            </a:r>
            <a:r>
              <a:rPr lang="sk-SK" altLang="cs-CZ" dirty="0" err="1">
                <a:latin typeface="Arial" panose="020B0604020202020204" pitchFamily="34" charset="0"/>
              </a:rPr>
              <a:t>vzdy</a:t>
            </a:r>
            <a:r>
              <a:rPr lang="sk-SK" altLang="cs-CZ" dirty="0">
                <a:latin typeface="Arial" panose="020B0604020202020204" pitchFamily="34" charset="0"/>
              </a:rPr>
              <a:t> </a:t>
            </a:r>
            <a:r>
              <a:rPr lang="sk-SK" altLang="cs-CZ" dirty="0" err="1">
                <a:latin typeface="Arial" panose="020B0604020202020204" pitchFamily="34" charset="0"/>
              </a:rPr>
              <a:t>vsetky</a:t>
            </a:r>
            <a:r>
              <a:rPr lang="sk-SK" altLang="cs-CZ" dirty="0">
                <a:latin typeface="Arial" panose="020B0604020202020204" pitchFamily="34" charset="0"/>
              </a:rPr>
              <a:t> </a:t>
            </a:r>
            <a:r>
              <a:rPr lang="sk-SK" altLang="cs-CZ" dirty="0" err="1">
                <a:latin typeface="Arial" panose="020B0604020202020204" pitchFamily="34" charset="0"/>
              </a:rPr>
              <a:t>obserervy</a:t>
            </a:r>
            <a:r>
              <a:rPr lang="sk-SK" altLang="cs-CZ" dirty="0">
                <a:latin typeface="Arial" panose="020B0604020202020204" pitchFamily="34" charset="0"/>
              </a:rPr>
              <a:t>. Aký problém sa pýtate?</a:t>
            </a:r>
          </a:p>
          <a:p>
            <a:r>
              <a:rPr lang="sk-SK" altLang="cs-CZ" dirty="0">
                <a:latin typeface="Arial" panose="020B0604020202020204" pitchFamily="34" charset="0"/>
              </a:rPr>
              <a:t>Predstavme si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nasa</a:t>
            </a:r>
            <a:r>
              <a:rPr lang="sk-SK" altLang="cs-CZ" dirty="0">
                <a:latin typeface="Arial" panose="020B0604020202020204" pitchFamily="34" charset="0"/>
              </a:rPr>
              <a:t> </a:t>
            </a:r>
            <a:r>
              <a:rPr lang="sk-SK" altLang="cs-CZ" dirty="0" err="1">
                <a:latin typeface="Arial" panose="020B0604020202020204" pitchFamily="34" charset="0"/>
              </a:rPr>
              <a:t>meteo</a:t>
            </a:r>
            <a:r>
              <a:rPr lang="sk-SK" altLang="cs-CZ" dirty="0">
                <a:latin typeface="Arial" panose="020B0604020202020204" pitchFamily="34" charset="0"/>
              </a:rPr>
              <a:t> stanica nemeria len teplotu ale aj </a:t>
            </a:r>
            <a:r>
              <a:rPr lang="sk-SK" altLang="cs-CZ" dirty="0" err="1">
                <a:latin typeface="Arial" panose="020B0604020202020204" pitchFamily="34" charset="0"/>
              </a:rPr>
              <a:t>rychost</a:t>
            </a:r>
            <a:r>
              <a:rPr lang="sk-SK" altLang="cs-CZ" dirty="0">
                <a:latin typeface="Arial" panose="020B0604020202020204" pitchFamily="34" charset="0"/>
              </a:rPr>
              <a:t> vetra, pričom ale </a:t>
            </a:r>
            <a:r>
              <a:rPr lang="sk-SK" altLang="cs-CZ" dirty="0" err="1">
                <a:latin typeface="Arial" panose="020B0604020202020204" pitchFamily="34" charset="0"/>
              </a:rPr>
              <a:t>väcsinu</a:t>
            </a:r>
            <a:r>
              <a:rPr lang="sk-SK" altLang="cs-CZ" dirty="0">
                <a:latin typeface="Arial" panose="020B0604020202020204" pitchFamily="34" charset="0"/>
              </a:rPr>
              <a:t> jej </a:t>
            </a:r>
            <a:r>
              <a:rPr lang="sk-SK" altLang="cs-CZ" dirty="0" err="1">
                <a:latin typeface="Arial" panose="020B0604020202020204" pitchFamily="34" charset="0"/>
              </a:rPr>
              <a:t>obsererov</a:t>
            </a:r>
            <a:r>
              <a:rPr lang="sk-SK" altLang="cs-CZ" dirty="0">
                <a:latin typeface="Arial" panose="020B0604020202020204" pitchFamily="34" charset="0"/>
              </a:rPr>
              <a:t> </a:t>
            </a:r>
            <a:r>
              <a:rPr lang="sk-SK" altLang="cs-CZ" dirty="0" err="1">
                <a:latin typeface="Arial" panose="020B0604020202020204" pitchFamily="34" charset="0"/>
              </a:rPr>
              <a:t>zaujima</a:t>
            </a:r>
            <a:r>
              <a:rPr lang="sk-SK" altLang="cs-CZ" dirty="0">
                <a:latin typeface="Arial" panose="020B0604020202020204" pitchFamily="34" charset="0"/>
              </a:rPr>
              <a:t> len teplota. </a:t>
            </a:r>
            <a:r>
              <a:rPr lang="sk-SK" altLang="cs-CZ" dirty="0" err="1">
                <a:latin typeface="Arial" panose="020B0604020202020204" pitchFamily="34" charset="0"/>
              </a:rPr>
              <a:t>Nasledne</a:t>
            </a:r>
            <a:r>
              <a:rPr lang="sk-SK" altLang="cs-CZ" dirty="0">
                <a:latin typeface="Arial" panose="020B0604020202020204" pitchFamily="34" charset="0"/>
              </a:rPr>
              <a:t>, </a:t>
            </a:r>
            <a:r>
              <a:rPr lang="sk-SK" altLang="cs-CZ" dirty="0" err="1">
                <a:latin typeface="Arial" panose="020B0604020202020204" pitchFamily="34" charset="0"/>
              </a:rPr>
              <a:t>ked</a:t>
            </a:r>
            <a:r>
              <a:rPr lang="sk-SK" altLang="cs-CZ" dirty="0">
                <a:latin typeface="Arial" panose="020B0604020202020204" pitchFamily="34" charset="0"/>
              </a:rPr>
              <a:t> sa </a:t>
            </a:r>
            <a:r>
              <a:rPr lang="sk-SK" altLang="cs-CZ" dirty="0" err="1">
                <a:latin typeface="Arial" panose="020B0604020202020204" pitchFamily="34" charset="0"/>
              </a:rPr>
              <a:t>zmeni</a:t>
            </a:r>
            <a:r>
              <a:rPr lang="sk-SK" altLang="cs-CZ" dirty="0">
                <a:latin typeface="Arial" panose="020B0604020202020204" pitchFamily="34" charset="0"/>
              </a:rPr>
              <a:t> </a:t>
            </a:r>
            <a:r>
              <a:rPr lang="sk-SK" altLang="cs-CZ" dirty="0" err="1">
                <a:latin typeface="Arial" panose="020B0604020202020204" pitchFamily="34" charset="0"/>
              </a:rPr>
              <a:t>rychlost</a:t>
            </a:r>
            <a:r>
              <a:rPr lang="sk-SK" altLang="cs-CZ" dirty="0">
                <a:latin typeface="Arial" panose="020B0604020202020204" pitchFamily="34" charset="0"/>
              </a:rPr>
              <a:t> vetra a teda aj stav stanice, tak </a:t>
            </a:r>
            <a:r>
              <a:rPr lang="sk-SK" altLang="cs-CZ" dirty="0" err="1">
                <a:latin typeface="Arial" panose="020B0604020202020204" pitchFamily="34" charset="0"/>
              </a:rPr>
              <a:t>su</a:t>
            </a:r>
            <a:r>
              <a:rPr lang="sk-SK" altLang="cs-CZ" dirty="0">
                <a:latin typeface="Arial" panose="020B0604020202020204" pitchFamily="34" charset="0"/>
              </a:rPr>
              <a:t> </a:t>
            </a:r>
            <a:r>
              <a:rPr lang="sk-SK" altLang="cs-CZ" dirty="0" err="1">
                <a:latin typeface="Arial" panose="020B0604020202020204" pitchFamily="34" charset="0"/>
              </a:rPr>
              <a:t>vsetky</a:t>
            </a:r>
            <a:r>
              <a:rPr lang="sk-SK" altLang="cs-CZ" dirty="0">
                <a:latin typeface="Arial" panose="020B0604020202020204" pitchFamily="34" charset="0"/>
              </a:rPr>
              <a:t> </a:t>
            </a:r>
            <a:r>
              <a:rPr lang="sk-SK" altLang="cs-CZ" dirty="0" err="1">
                <a:latin typeface="Arial" panose="020B0604020202020204" pitchFamily="34" charset="0"/>
              </a:rPr>
              <a:t>observeri</a:t>
            </a:r>
            <a:r>
              <a:rPr lang="sk-SK" altLang="cs-CZ" dirty="0">
                <a:latin typeface="Arial" panose="020B0604020202020204" pitchFamily="34" charset="0"/>
              </a:rPr>
              <a:t> o tom notifikovane, a to i napriek tomu,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vacsinu</a:t>
            </a:r>
            <a:r>
              <a:rPr lang="sk-SK" altLang="cs-CZ" dirty="0">
                <a:latin typeface="Arial" panose="020B0604020202020204" pitchFamily="34" charset="0"/>
              </a:rPr>
              <a:t> </a:t>
            </a:r>
            <a:r>
              <a:rPr lang="sk-SK" altLang="cs-CZ" dirty="0" err="1">
                <a:latin typeface="Arial" panose="020B0604020202020204" pitchFamily="34" charset="0"/>
              </a:rPr>
              <a:t>observerov</a:t>
            </a:r>
            <a:r>
              <a:rPr lang="sk-SK" altLang="cs-CZ" dirty="0">
                <a:latin typeface="Arial" panose="020B0604020202020204" pitchFamily="34" charset="0"/>
              </a:rPr>
              <a:t> tato zmena </a:t>
            </a:r>
            <a:r>
              <a:rPr lang="sk-SK" altLang="cs-CZ" dirty="0" err="1">
                <a:latin typeface="Arial" panose="020B0604020202020204" pitchFamily="34" charset="0"/>
              </a:rPr>
              <a:t>absolutne</a:t>
            </a:r>
            <a:r>
              <a:rPr lang="sk-SK" altLang="cs-CZ" dirty="0">
                <a:latin typeface="Arial" panose="020B0604020202020204" pitchFamily="34" charset="0"/>
              </a:rPr>
              <a:t> </a:t>
            </a:r>
            <a:r>
              <a:rPr lang="sk-SK" altLang="cs-CZ" dirty="0" err="1">
                <a:latin typeface="Arial" panose="020B0604020202020204" pitchFamily="34" charset="0"/>
              </a:rPr>
              <a:t>nezaujima</a:t>
            </a:r>
            <a:r>
              <a:rPr lang="sk-SK" altLang="cs-CZ" dirty="0">
                <a:latin typeface="Arial" panose="020B0604020202020204" pitchFamily="34" charset="0"/>
              </a:rPr>
              <a:t>...</a:t>
            </a:r>
          </a:p>
          <a:p>
            <a:endParaRPr lang="sk-SK" altLang="cs-CZ" dirty="0">
              <a:latin typeface="Arial" panose="020B0604020202020204" pitchFamily="34" charset="0"/>
            </a:endParaRPr>
          </a:p>
          <a:p>
            <a:r>
              <a:rPr lang="sk-SK" altLang="cs-CZ" dirty="0">
                <a:latin typeface="Arial" panose="020B0604020202020204" pitchFamily="34" charset="0"/>
              </a:rPr>
              <a:t>Riešením tu je explicitne </a:t>
            </a:r>
            <a:r>
              <a:rPr lang="sk-SK" altLang="cs-CZ" dirty="0" err="1">
                <a:latin typeface="Arial" panose="020B0604020202020204" pitchFamily="34" charset="0"/>
              </a:rPr>
              <a:t>specifikovat</a:t>
            </a:r>
            <a:r>
              <a:rPr lang="sk-SK" altLang="cs-CZ" dirty="0">
                <a:latin typeface="Arial" panose="020B0604020202020204" pitchFamily="34" charset="0"/>
              </a:rPr>
              <a:t> zmeny stavu subjektu, </a:t>
            </a:r>
            <a:r>
              <a:rPr lang="sk-SK" altLang="cs-CZ" dirty="0" err="1">
                <a:latin typeface="Arial" panose="020B0604020202020204" pitchFamily="34" charset="0"/>
              </a:rPr>
              <a:t>ktore</a:t>
            </a:r>
            <a:r>
              <a:rPr lang="sk-SK" altLang="cs-CZ" dirty="0">
                <a:latin typeface="Arial" panose="020B0604020202020204" pitchFamily="34" charset="0"/>
              </a:rPr>
              <a:t> </a:t>
            </a:r>
            <a:r>
              <a:rPr lang="sk-SK" altLang="cs-CZ" dirty="0" err="1">
                <a:latin typeface="Arial" panose="020B0604020202020204" pitchFamily="34" charset="0"/>
              </a:rPr>
              <a:t>nas</a:t>
            </a:r>
            <a:r>
              <a:rPr lang="sk-SK" altLang="cs-CZ" dirty="0">
                <a:latin typeface="Arial" panose="020B0604020202020204" pitchFamily="34" charset="0"/>
              </a:rPr>
              <a:t> ako </a:t>
            </a:r>
            <a:r>
              <a:rPr lang="sk-SK" altLang="cs-CZ" dirty="0" err="1">
                <a:latin typeface="Arial" panose="020B0604020202020204" pitchFamily="34" charset="0"/>
              </a:rPr>
              <a:t>observer</a:t>
            </a:r>
            <a:r>
              <a:rPr lang="sk-SK" altLang="cs-CZ" dirty="0">
                <a:latin typeface="Arial" panose="020B0604020202020204" pitchFamily="34" charset="0"/>
              </a:rPr>
              <a:t> </a:t>
            </a:r>
            <a:r>
              <a:rPr lang="sk-SK" altLang="cs-CZ" dirty="0" err="1">
                <a:latin typeface="Arial" panose="020B0604020202020204" pitchFamily="34" charset="0"/>
              </a:rPr>
              <a:t>zaujimaju</a:t>
            </a:r>
            <a:r>
              <a:rPr lang="sk-SK" altLang="cs-CZ" dirty="0">
                <a:latin typeface="Arial" panose="020B0604020202020204" pitchFamily="34" charset="0"/>
              </a:rPr>
              <a:t>. Za týmto účelom budeme </a:t>
            </a:r>
            <a:r>
              <a:rPr lang="sk-SK" altLang="cs-CZ" dirty="0" err="1">
                <a:latin typeface="Arial" panose="020B0604020202020204" pitchFamily="34" charset="0"/>
              </a:rPr>
              <a:t>pouzivat</a:t>
            </a:r>
            <a:r>
              <a:rPr lang="sk-SK" altLang="cs-CZ" dirty="0">
                <a:latin typeface="Arial" panose="020B0604020202020204" pitchFamily="34" charset="0"/>
              </a:rPr>
              <a:t> </a:t>
            </a:r>
            <a:r>
              <a:rPr lang="sk-SK" altLang="cs-CZ" dirty="0" err="1">
                <a:latin typeface="Arial" panose="020B0604020202020204" pitchFamily="34" charset="0"/>
              </a:rPr>
              <a:t>string</a:t>
            </a:r>
            <a:r>
              <a:rPr lang="sk-SK" altLang="cs-CZ" dirty="0">
                <a:latin typeface="Arial" panose="020B0604020202020204" pitchFamily="34" charset="0"/>
              </a:rPr>
              <a:t>, ktorým si túto informáciu povieme. Kde ho ale použiť?</a:t>
            </a:r>
          </a:p>
          <a:p>
            <a:r>
              <a:rPr lang="sk-SK" altLang="cs-CZ" dirty="0">
                <a:latin typeface="Arial" panose="020B0604020202020204" pitchFamily="34" charset="0"/>
              </a:rPr>
              <a:t>Tu sa nám otvárajú 2 možnosti</a:t>
            </a:r>
          </a:p>
          <a:p>
            <a:r>
              <a:rPr lang="sk-SK" altLang="cs-CZ" dirty="0">
                <a:latin typeface="Arial" panose="020B0604020202020204" pitchFamily="34" charset="0"/>
              </a:rPr>
              <a:t>	Prvou  je ten </a:t>
            </a:r>
            <a:r>
              <a:rPr lang="sk-SK" altLang="cs-CZ" dirty="0" err="1">
                <a:latin typeface="Arial" panose="020B0604020202020204" pitchFamily="34" charset="0"/>
              </a:rPr>
              <a:t>string</a:t>
            </a:r>
            <a:r>
              <a:rPr lang="sk-SK" altLang="cs-CZ" dirty="0">
                <a:latin typeface="Arial" panose="020B0604020202020204" pitchFamily="34" charset="0"/>
              </a:rPr>
              <a:t> prenášať vo </a:t>
            </a:r>
            <a:r>
              <a:rPr lang="sk-SK" altLang="cs-CZ" dirty="0" err="1">
                <a:latin typeface="Arial" panose="020B0604020202020204" pitchFamily="34" charset="0"/>
              </a:rPr>
              <a:t>funkncii</a:t>
            </a:r>
            <a:r>
              <a:rPr lang="sk-SK" altLang="cs-CZ" dirty="0">
                <a:latin typeface="Arial" panose="020B0604020202020204" pitchFamily="34" charset="0"/>
              </a:rPr>
              <a:t> </a:t>
            </a:r>
            <a:r>
              <a:rPr lang="sk-SK" altLang="cs-CZ" dirty="0" err="1">
                <a:latin typeface="Arial" panose="020B0604020202020204" pitchFamily="34" charset="0"/>
              </a:rPr>
              <a:t>Observer</a:t>
            </a:r>
            <a:r>
              <a:rPr lang="sk-SK" altLang="cs-CZ" dirty="0">
                <a:latin typeface="Arial" panose="020B0604020202020204" pitchFamily="34" charset="0"/>
              </a:rPr>
              <a:t>::Update, kde by sme ho predali, ako argument </a:t>
            </a:r>
            <a:r>
              <a:rPr lang="sk-SK" altLang="cs-CZ" dirty="0" err="1">
                <a:latin typeface="Arial" panose="020B0604020202020204" pitchFamily="34" charset="0"/>
              </a:rPr>
              <a:t>observeru</a:t>
            </a:r>
            <a:r>
              <a:rPr lang="sk-SK" altLang="cs-CZ" dirty="0">
                <a:latin typeface="Arial" panose="020B0604020202020204" pitchFamily="34" charset="0"/>
              </a:rPr>
              <a:t>. </a:t>
            </a:r>
            <a:r>
              <a:rPr lang="sk-SK" altLang="cs-CZ" dirty="0" err="1">
                <a:latin typeface="Arial" panose="020B0604020202020204" pitchFamily="34" charset="0"/>
              </a:rPr>
              <a:t>Nasledne</a:t>
            </a:r>
            <a:r>
              <a:rPr lang="sk-SK" altLang="cs-CZ" dirty="0">
                <a:latin typeface="Arial" panose="020B0604020202020204" pitchFamily="34" charset="0"/>
              </a:rPr>
              <a:t> </a:t>
            </a:r>
            <a:r>
              <a:rPr lang="sk-SK" altLang="cs-CZ" dirty="0" err="1">
                <a:latin typeface="Arial" panose="020B0604020202020204" pitchFamily="34" charset="0"/>
              </a:rPr>
              <a:t>observer</a:t>
            </a:r>
            <a:r>
              <a:rPr lang="sk-SK" altLang="cs-CZ" dirty="0">
                <a:latin typeface="Arial" panose="020B0604020202020204" pitchFamily="34" charset="0"/>
              </a:rPr>
              <a:t>, ak sa o </a:t>
            </a:r>
            <a:r>
              <a:rPr lang="sk-SK" altLang="cs-CZ" dirty="0" err="1">
                <a:latin typeface="Arial" panose="020B0604020202020204" pitchFamily="34" charset="0"/>
              </a:rPr>
              <a:t>taku</a:t>
            </a:r>
            <a:r>
              <a:rPr lang="sk-SK" altLang="cs-CZ" dirty="0">
                <a:latin typeface="Arial" panose="020B0604020202020204" pitchFamily="34" charset="0"/>
              </a:rPr>
              <a:t> zmenu </a:t>
            </a:r>
            <a:r>
              <a:rPr lang="sk-SK" altLang="cs-CZ" dirty="0" err="1">
                <a:latin typeface="Arial" panose="020B0604020202020204" pitchFamily="34" charset="0"/>
              </a:rPr>
              <a:t>zaujima</a:t>
            </a:r>
            <a:r>
              <a:rPr lang="sk-SK" altLang="cs-CZ" dirty="0">
                <a:latin typeface="Arial" panose="020B0604020202020204" pitchFamily="34" charset="0"/>
              </a:rPr>
              <a:t>, si ju zo subjektu </a:t>
            </a:r>
            <a:r>
              <a:rPr lang="sk-SK" altLang="cs-CZ" dirty="0" err="1">
                <a:latin typeface="Arial" panose="020B0604020202020204" pitchFamily="34" charset="0"/>
              </a:rPr>
              <a:t>akualizuje</a:t>
            </a:r>
            <a:r>
              <a:rPr lang="sk-SK" altLang="cs-CZ" dirty="0">
                <a:latin typeface="Arial" panose="020B0604020202020204" pitchFamily="34" charset="0"/>
              </a:rPr>
              <a:t>, inak </a:t>
            </a:r>
            <a:r>
              <a:rPr lang="sk-SK" altLang="cs-CZ" dirty="0" err="1">
                <a:latin typeface="Arial" panose="020B0604020202020204" pitchFamily="34" charset="0"/>
              </a:rPr>
              <a:t>nic</a:t>
            </a:r>
            <a:r>
              <a:rPr lang="sk-SK" altLang="cs-CZ" dirty="0">
                <a:latin typeface="Arial" panose="020B0604020202020204" pitchFamily="34" charset="0"/>
              </a:rPr>
              <a:t> </a:t>
            </a:r>
            <a:r>
              <a:rPr lang="sk-SK" altLang="cs-CZ" dirty="0" err="1">
                <a:latin typeface="Arial" panose="020B0604020202020204" pitchFamily="34" charset="0"/>
              </a:rPr>
              <a:t>nerobi</a:t>
            </a:r>
            <a:r>
              <a:rPr lang="sk-SK" altLang="cs-CZ" dirty="0">
                <a:latin typeface="Arial" panose="020B0604020202020204" pitchFamily="34" charset="0"/>
              </a:rPr>
              <a:t>.</a:t>
            </a:r>
          </a:p>
        </p:txBody>
      </p:sp>
      <p:sp>
        <p:nvSpPr>
          <p:cNvPr id="21508" name="Slide Number Placeholder 3">
            <a:extLst>
              <a:ext uri="{FF2B5EF4-FFF2-40B4-BE49-F238E27FC236}">
                <a16:creationId xmlns:a16="http://schemas.microsoft.com/office/drawing/2014/main" id="{13DECA7D-992B-45EC-900A-C0CE4F8FF2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B5147C20-4771-46B3-9708-C30FDEC0A070}" type="slidenum">
              <a:rPr lang="cs-CZ" altLang="en-US" sz="1200"/>
              <a:pPr/>
              <a:t>11</a:t>
            </a:fld>
            <a:endParaRPr lang="cs-CZ"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9F6BDAB-B6D0-4337-BEE8-29002F66893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5432AD8-E359-4DD8-B969-2A53A88543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Druhou </a:t>
            </a:r>
            <a:r>
              <a:rPr lang="sk-SK" altLang="cs-CZ" dirty="0" err="1">
                <a:latin typeface="Arial" panose="020B0604020202020204" pitchFamily="34" charset="0"/>
              </a:rPr>
              <a:t>moznostou</a:t>
            </a:r>
            <a:r>
              <a:rPr lang="sk-SK" altLang="cs-CZ" dirty="0">
                <a:latin typeface="Arial" panose="020B0604020202020204" pitchFamily="34" charset="0"/>
              </a:rPr>
              <a:t> je ten </a:t>
            </a:r>
            <a:r>
              <a:rPr lang="sk-SK" altLang="cs-CZ" dirty="0" err="1">
                <a:latin typeface="Arial" panose="020B0604020202020204" pitchFamily="34" charset="0"/>
              </a:rPr>
              <a:t>string</a:t>
            </a:r>
            <a:r>
              <a:rPr lang="sk-SK" altLang="cs-CZ" dirty="0">
                <a:latin typeface="Arial" panose="020B0604020202020204" pitchFamily="34" charset="0"/>
              </a:rPr>
              <a:t> preniesť </a:t>
            </a:r>
            <a:r>
              <a:rPr lang="sk-SK" altLang="cs-CZ" dirty="0" err="1">
                <a:latin typeface="Arial" panose="020B0604020202020204" pitchFamily="34" charset="0"/>
              </a:rPr>
              <a:t>hned</a:t>
            </a:r>
            <a:r>
              <a:rPr lang="sk-SK" altLang="cs-CZ" dirty="0">
                <a:latin typeface="Arial" panose="020B0604020202020204" pitchFamily="34" charset="0"/>
              </a:rPr>
              <a:t>, pri </a:t>
            </a:r>
            <a:r>
              <a:rPr lang="sk-SK" altLang="cs-CZ" dirty="0" err="1">
                <a:latin typeface="Arial" panose="020B0604020202020204" pitchFamily="34" charset="0"/>
              </a:rPr>
              <a:t>registracií</a:t>
            </a:r>
            <a:r>
              <a:rPr lang="sk-SK" altLang="cs-CZ" dirty="0">
                <a:latin typeface="Arial" panose="020B0604020202020204" pitchFamily="34" charset="0"/>
              </a:rPr>
              <a:t> </a:t>
            </a:r>
            <a:r>
              <a:rPr lang="sk-SK" altLang="cs-CZ" dirty="0" err="1">
                <a:latin typeface="Arial" panose="020B0604020202020204" pitchFamily="34" charset="0"/>
              </a:rPr>
              <a:t>observeru</a:t>
            </a:r>
            <a:r>
              <a:rPr lang="sk-SK" altLang="cs-CZ" dirty="0">
                <a:latin typeface="Arial" panose="020B0604020202020204" pitchFamily="34" charset="0"/>
              </a:rPr>
              <a:t> a to tak, že ho funkcii </a:t>
            </a:r>
            <a:r>
              <a:rPr lang="sk-SK" altLang="cs-CZ" dirty="0" err="1">
                <a:latin typeface="Arial" panose="020B0604020202020204" pitchFamily="34" charset="0"/>
              </a:rPr>
              <a:t>Subject</a:t>
            </a:r>
            <a:r>
              <a:rPr lang="sk-SK" altLang="cs-CZ" dirty="0">
                <a:latin typeface="Arial" panose="020B0604020202020204" pitchFamily="34" charset="0"/>
              </a:rPr>
              <a:t>::</a:t>
            </a:r>
            <a:r>
              <a:rPr lang="sk-SK" altLang="cs-CZ" dirty="0" err="1">
                <a:latin typeface="Arial" panose="020B0604020202020204" pitchFamily="34" charset="0"/>
              </a:rPr>
              <a:t>Attach</a:t>
            </a:r>
            <a:r>
              <a:rPr lang="sk-SK" altLang="cs-CZ" dirty="0">
                <a:latin typeface="Arial" panose="020B0604020202020204" pitchFamily="34" charset="0"/>
              </a:rPr>
              <a:t> </a:t>
            </a:r>
            <a:r>
              <a:rPr lang="sk-SK" altLang="cs-CZ" dirty="0" err="1">
                <a:latin typeface="Arial" panose="020B0604020202020204" pitchFamily="34" charset="0"/>
              </a:rPr>
              <a:t>predame</a:t>
            </a:r>
            <a:r>
              <a:rPr lang="sk-SK" altLang="cs-CZ" dirty="0">
                <a:latin typeface="Arial" panose="020B0604020202020204" pitchFamily="34" charset="0"/>
              </a:rPr>
              <a:t> ako argument. </a:t>
            </a:r>
            <a:r>
              <a:rPr lang="sk-SK" altLang="cs-CZ" dirty="0" err="1">
                <a:latin typeface="Arial" panose="020B0604020202020204" pitchFamily="34" charset="0"/>
              </a:rPr>
              <a:t>Nasledne</a:t>
            </a:r>
            <a:r>
              <a:rPr lang="sk-SK" altLang="cs-CZ" dirty="0">
                <a:latin typeface="Arial" panose="020B0604020202020204" pitchFamily="34" charset="0"/>
              </a:rPr>
              <a:t> </a:t>
            </a:r>
            <a:r>
              <a:rPr lang="sk-SK" altLang="cs-CZ" dirty="0" err="1">
                <a:latin typeface="Arial" panose="020B0604020202020204" pitchFamily="34" charset="0"/>
              </a:rPr>
              <a:t>ked</a:t>
            </a:r>
            <a:r>
              <a:rPr lang="sk-SK" altLang="cs-CZ" dirty="0">
                <a:latin typeface="Arial" panose="020B0604020202020204" pitchFamily="34" charset="0"/>
              </a:rPr>
              <a:t> </a:t>
            </a:r>
            <a:r>
              <a:rPr lang="sk-SK" altLang="cs-CZ" dirty="0" err="1">
                <a:latin typeface="Arial" panose="020B0604020202020204" pitchFamily="34" charset="0"/>
              </a:rPr>
              <a:t>nejaka</a:t>
            </a:r>
            <a:r>
              <a:rPr lang="sk-SK" altLang="cs-CZ" dirty="0">
                <a:latin typeface="Arial" panose="020B0604020202020204" pitchFamily="34" charset="0"/>
              </a:rPr>
              <a:t> zmena nastane, tak subjekt notifikuje iba tie </a:t>
            </a:r>
            <a:r>
              <a:rPr lang="sk-SK" altLang="cs-CZ" dirty="0" err="1">
                <a:latin typeface="Arial" panose="020B0604020202020204" pitchFamily="34" charset="0"/>
              </a:rPr>
              <a:t>observery</a:t>
            </a:r>
            <a:r>
              <a:rPr lang="sk-SK" altLang="cs-CZ" dirty="0">
                <a:latin typeface="Arial" panose="020B0604020202020204" pitchFamily="34" charset="0"/>
              </a:rPr>
              <a:t>, </a:t>
            </a:r>
            <a:r>
              <a:rPr lang="sk-SK" altLang="cs-CZ" dirty="0" err="1">
                <a:latin typeface="Arial" panose="020B0604020202020204" pitchFamily="34" charset="0"/>
              </a:rPr>
              <a:t>ktore</a:t>
            </a:r>
            <a:r>
              <a:rPr lang="sk-SK" altLang="cs-CZ" dirty="0">
                <a:latin typeface="Arial" panose="020B0604020202020204" pitchFamily="34" charset="0"/>
              </a:rPr>
              <a:t> o </a:t>
            </a:r>
            <a:r>
              <a:rPr lang="sk-SK" altLang="cs-CZ" dirty="0" err="1">
                <a:latin typeface="Arial" panose="020B0604020202020204" pitchFamily="34" charset="0"/>
              </a:rPr>
              <a:t>takuto</a:t>
            </a:r>
            <a:r>
              <a:rPr lang="sk-SK" altLang="cs-CZ" dirty="0">
                <a:latin typeface="Arial" panose="020B0604020202020204" pitchFamily="34" charset="0"/>
              </a:rPr>
              <a:t> zmenu vyjadrili </a:t>
            </a:r>
            <a:r>
              <a:rPr lang="sk-SK" altLang="cs-CZ" dirty="0" err="1">
                <a:latin typeface="Arial" panose="020B0604020202020204" pitchFamily="34" charset="0"/>
              </a:rPr>
              <a:t>zaujem</a:t>
            </a:r>
            <a:r>
              <a:rPr lang="sk-SK" altLang="cs-CZ" dirty="0">
                <a:latin typeface="Arial" panose="020B0604020202020204" pitchFamily="34" charset="0"/>
              </a:rPr>
              <a:t>. </a:t>
            </a:r>
          </a:p>
          <a:p>
            <a:r>
              <a:rPr lang="sk-SK" altLang="cs-CZ" dirty="0">
                <a:latin typeface="Arial" panose="020B0604020202020204" pitchFamily="34" charset="0"/>
              </a:rPr>
              <a:t>Tento </a:t>
            </a:r>
            <a:r>
              <a:rPr lang="sk-SK" altLang="cs-CZ" dirty="0" err="1">
                <a:latin typeface="Arial" panose="020B0604020202020204" pitchFamily="34" charset="0"/>
              </a:rPr>
              <a:t>pristup</a:t>
            </a:r>
            <a:r>
              <a:rPr lang="sk-SK" altLang="cs-CZ" dirty="0">
                <a:latin typeface="Arial" panose="020B0604020202020204" pitchFamily="34" charset="0"/>
              </a:rPr>
              <a:t> </a:t>
            </a:r>
            <a:r>
              <a:rPr lang="sk-SK" altLang="cs-CZ" dirty="0" err="1">
                <a:latin typeface="Arial" panose="020B0604020202020204" pitchFamily="34" charset="0"/>
              </a:rPr>
              <a:t>subjektivne</a:t>
            </a:r>
            <a:r>
              <a:rPr lang="sk-SK" altLang="cs-CZ" dirty="0">
                <a:latin typeface="Arial" panose="020B0604020202020204" pitchFamily="34" charset="0"/>
              </a:rPr>
              <a:t> </a:t>
            </a:r>
            <a:r>
              <a:rPr lang="sk-SK" altLang="cs-CZ" dirty="0" err="1">
                <a:latin typeface="Arial" panose="020B0604020202020204" pitchFamily="34" charset="0"/>
              </a:rPr>
              <a:t>povazujem</a:t>
            </a:r>
            <a:r>
              <a:rPr lang="sk-SK" altLang="cs-CZ" dirty="0">
                <a:latin typeface="Arial" panose="020B0604020202020204" pitchFamily="34" charset="0"/>
              </a:rPr>
              <a:t> za </a:t>
            </a:r>
            <a:r>
              <a:rPr lang="sk-SK" altLang="cs-CZ" dirty="0" err="1">
                <a:latin typeface="Arial" panose="020B0604020202020204" pitchFamily="34" charset="0"/>
              </a:rPr>
              <a:t>lepsi</a:t>
            </a:r>
            <a:r>
              <a:rPr lang="sk-SK" altLang="cs-CZ" dirty="0">
                <a:latin typeface="Arial" panose="020B0604020202020204" pitchFamily="34" charset="0"/>
              </a:rPr>
              <a:t>, </a:t>
            </a:r>
            <a:r>
              <a:rPr lang="sk-SK" altLang="cs-CZ" dirty="0" err="1">
                <a:latin typeface="Arial" panose="020B0604020202020204" pitchFamily="34" charset="0"/>
              </a:rPr>
              <a:t>pretoze</a:t>
            </a:r>
            <a:r>
              <a:rPr lang="sk-SK" altLang="cs-CZ" dirty="0">
                <a:latin typeface="Arial" panose="020B0604020202020204" pitchFamily="34" charset="0"/>
              </a:rPr>
              <a:t> ten </a:t>
            </a:r>
            <a:r>
              <a:rPr lang="sk-SK" altLang="cs-CZ" dirty="0" err="1">
                <a:latin typeface="Arial" panose="020B0604020202020204" pitchFamily="34" charset="0"/>
              </a:rPr>
              <a:t>string</a:t>
            </a:r>
            <a:r>
              <a:rPr lang="sk-SK" altLang="cs-CZ" dirty="0">
                <a:latin typeface="Arial" panose="020B0604020202020204" pitchFamily="34" charset="0"/>
              </a:rPr>
              <a:t> </a:t>
            </a:r>
            <a:r>
              <a:rPr lang="sk-SK" altLang="cs-CZ" dirty="0" err="1">
                <a:latin typeface="Arial" panose="020B0604020202020204" pitchFamily="34" charset="0"/>
              </a:rPr>
              <a:t>staci</a:t>
            </a:r>
            <a:r>
              <a:rPr lang="sk-SK" altLang="cs-CZ" dirty="0">
                <a:latin typeface="Arial" panose="020B0604020202020204" pitchFamily="34" charset="0"/>
              </a:rPr>
              <a:t> </a:t>
            </a:r>
            <a:r>
              <a:rPr lang="sk-SK" altLang="cs-CZ" dirty="0" err="1">
                <a:latin typeface="Arial" panose="020B0604020202020204" pitchFamily="34" charset="0"/>
              </a:rPr>
              <a:t>predat</a:t>
            </a:r>
            <a:r>
              <a:rPr lang="sk-SK" altLang="cs-CZ" dirty="0">
                <a:latin typeface="Arial" panose="020B0604020202020204" pitchFamily="34" charset="0"/>
              </a:rPr>
              <a:t> len raz pri </a:t>
            </a:r>
            <a:r>
              <a:rPr lang="sk-SK" altLang="cs-CZ" dirty="0" err="1">
                <a:latin typeface="Arial" panose="020B0604020202020204" pitchFamily="34" charset="0"/>
              </a:rPr>
              <a:t>Attach</a:t>
            </a:r>
            <a:r>
              <a:rPr lang="sk-SK" altLang="cs-CZ" dirty="0">
                <a:latin typeface="Arial" panose="020B0604020202020204" pitchFamily="34" charset="0"/>
              </a:rPr>
              <a:t>, a nie </a:t>
            </a:r>
            <a:r>
              <a:rPr lang="sk-SK" altLang="cs-CZ" dirty="0" err="1">
                <a:latin typeface="Arial" panose="020B0604020202020204" pitchFamily="34" charset="0"/>
              </a:rPr>
              <a:t>stale</a:t>
            </a:r>
            <a:r>
              <a:rPr lang="sk-SK" altLang="cs-CZ" dirty="0">
                <a:latin typeface="Arial" panose="020B0604020202020204" pitchFamily="34" charset="0"/>
              </a:rPr>
              <a:t> dokola pri Update. </a:t>
            </a:r>
            <a:r>
              <a:rPr lang="sk-SK" altLang="cs-CZ" dirty="0" err="1">
                <a:latin typeface="Arial" panose="020B0604020202020204" pitchFamily="34" charset="0"/>
              </a:rPr>
              <a:t>Taktiez</a:t>
            </a:r>
            <a:r>
              <a:rPr lang="sk-SK" altLang="cs-CZ" dirty="0">
                <a:latin typeface="Arial" panose="020B0604020202020204" pitchFamily="34" charset="0"/>
              </a:rPr>
              <a:t> tento </a:t>
            </a:r>
            <a:r>
              <a:rPr lang="sk-SK" altLang="cs-CZ" dirty="0" err="1">
                <a:latin typeface="Arial" panose="020B0604020202020204" pitchFamily="34" charset="0"/>
              </a:rPr>
              <a:t>sposob</a:t>
            </a:r>
            <a:r>
              <a:rPr lang="sk-SK" altLang="cs-CZ" dirty="0">
                <a:latin typeface="Arial" panose="020B0604020202020204" pitchFamily="34" charset="0"/>
              </a:rPr>
              <a:t> </a:t>
            </a:r>
            <a:r>
              <a:rPr lang="sk-SK" altLang="cs-CZ" dirty="0" err="1">
                <a:latin typeface="Arial" panose="020B0604020202020204" pitchFamily="34" charset="0"/>
              </a:rPr>
              <a:t>mozme</a:t>
            </a:r>
            <a:r>
              <a:rPr lang="sk-SK" altLang="cs-CZ" dirty="0">
                <a:latin typeface="Arial" panose="020B0604020202020204" pitchFamily="34" charset="0"/>
              </a:rPr>
              <a:t> </a:t>
            </a:r>
            <a:r>
              <a:rPr lang="sk-SK" altLang="cs-CZ" dirty="0" err="1">
                <a:latin typeface="Arial" panose="020B0604020202020204" pitchFamily="34" charset="0"/>
              </a:rPr>
              <a:t>vidiet</a:t>
            </a:r>
            <a:r>
              <a:rPr lang="sk-SK" altLang="cs-CZ" dirty="0">
                <a:latin typeface="Arial" panose="020B0604020202020204" pitchFamily="34" charset="0"/>
              </a:rPr>
              <a:t> na </a:t>
            </a:r>
            <a:r>
              <a:rPr lang="sk-SK" altLang="cs-CZ" dirty="0" err="1">
                <a:latin typeface="Arial" panose="020B0604020202020204" pitchFamily="34" charset="0"/>
              </a:rPr>
              <a:t>roznych</a:t>
            </a:r>
            <a:r>
              <a:rPr lang="sk-SK" altLang="cs-CZ" dirty="0">
                <a:latin typeface="Arial" panose="020B0604020202020204" pitchFamily="34" charset="0"/>
              </a:rPr>
              <a:t> miestach (KLIK)</a:t>
            </a:r>
          </a:p>
          <a:p>
            <a:endParaRPr lang="sk-SK" altLang="cs-CZ" dirty="0">
              <a:latin typeface="Arial" panose="020B0604020202020204" pitchFamily="34" charset="0"/>
            </a:endParaRPr>
          </a:p>
          <a:p>
            <a:r>
              <a:rPr lang="sk-SK" altLang="cs-CZ" dirty="0">
                <a:latin typeface="Arial" panose="020B0604020202020204" pitchFamily="34" charset="0"/>
              </a:rPr>
              <a:t>----</a:t>
            </a:r>
          </a:p>
          <a:p>
            <a:endParaRPr lang="sk-SK" altLang="cs-CZ" dirty="0">
              <a:latin typeface="Arial" panose="020B0604020202020204" pitchFamily="34" charset="0"/>
            </a:endParaRPr>
          </a:p>
          <a:p>
            <a:r>
              <a:rPr lang="sk-SK" altLang="cs-CZ" dirty="0">
                <a:latin typeface="Arial" panose="020B0604020202020204" pitchFamily="34" charset="0"/>
              </a:rPr>
              <a:t>kde </a:t>
            </a:r>
            <a:r>
              <a:rPr lang="sk-SK" altLang="cs-CZ" dirty="0" err="1">
                <a:latin typeface="Arial" panose="020B0604020202020204" pitchFamily="34" charset="0"/>
              </a:rPr>
              <a:t>napriklad</a:t>
            </a:r>
            <a:r>
              <a:rPr lang="sk-SK" altLang="cs-CZ" dirty="0">
                <a:latin typeface="Arial" panose="020B0604020202020204" pitchFamily="34" charset="0"/>
              </a:rPr>
              <a:t> </a:t>
            </a:r>
            <a:r>
              <a:rPr lang="sk-SK" altLang="cs-CZ" dirty="0" err="1">
                <a:latin typeface="Arial" panose="020B0604020202020204" pitchFamily="34" charset="0"/>
              </a:rPr>
              <a:t>ked</a:t>
            </a:r>
            <a:r>
              <a:rPr lang="sk-SK" altLang="cs-CZ" dirty="0">
                <a:latin typeface="Arial" panose="020B0604020202020204" pitchFamily="34" charset="0"/>
              </a:rPr>
              <a:t> chceme </a:t>
            </a:r>
            <a:r>
              <a:rPr lang="sk-SK" altLang="cs-CZ" dirty="0" err="1">
                <a:latin typeface="Arial" panose="020B0604020202020204" pitchFamily="34" charset="0"/>
              </a:rPr>
              <a:t>reagovat</a:t>
            </a:r>
            <a:r>
              <a:rPr lang="sk-SK" altLang="cs-CZ" dirty="0">
                <a:latin typeface="Arial" panose="020B0604020202020204" pitchFamily="34" charset="0"/>
              </a:rPr>
              <a:t> na </a:t>
            </a:r>
            <a:r>
              <a:rPr lang="sk-SK" altLang="cs-CZ" dirty="0" err="1">
                <a:latin typeface="Arial" panose="020B0604020202020204" pitchFamily="34" charset="0"/>
              </a:rPr>
              <a:t>stlacenie</a:t>
            </a:r>
            <a:r>
              <a:rPr lang="sk-SK" altLang="cs-CZ" dirty="0">
                <a:latin typeface="Arial" panose="020B0604020202020204" pitchFamily="34" charset="0"/>
              </a:rPr>
              <a:t> </a:t>
            </a:r>
            <a:r>
              <a:rPr lang="sk-SK" altLang="cs-CZ" dirty="0" err="1">
                <a:latin typeface="Arial" panose="020B0604020202020204" pitchFamily="34" charset="0"/>
              </a:rPr>
              <a:t>tlacitka</a:t>
            </a:r>
            <a:r>
              <a:rPr lang="sk-SK" altLang="cs-CZ" dirty="0">
                <a:latin typeface="Arial" panose="020B0604020202020204" pitchFamily="34" charset="0"/>
              </a:rPr>
              <a:t>, tak </a:t>
            </a:r>
            <a:r>
              <a:rPr lang="sk-SK" altLang="cs-CZ" dirty="0" err="1">
                <a:latin typeface="Arial" panose="020B0604020202020204" pitchFamily="34" charset="0"/>
              </a:rPr>
              <a:t>pridame</a:t>
            </a:r>
            <a:r>
              <a:rPr lang="sk-SK" altLang="cs-CZ" dirty="0">
                <a:latin typeface="Arial" panose="020B0604020202020204" pitchFamily="34" charset="0"/>
              </a:rPr>
              <a:t> k jeho </a:t>
            </a:r>
            <a:r>
              <a:rPr lang="sk-SK" altLang="cs-CZ" dirty="0" err="1">
                <a:latin typeface="Arial" panose="020B0604020202020204" pitchFamily="34" charset="0"/>
              </a:rPr>
              <a:t>observerom</a:t>
            </a:r>
            <a:r>
              <a:rPr lang="sk-SK" altLang="cs-CZ" dirty="0">
                <a:latin typeface="Arial" panose="020B0604020202020204" pitchFamily="34" charset="0"/>
              </a:rPr>
              <a:t> spustenie funkcie s </a:t>
            </a:r>
            <a:r>
              <a:rPr lang="sk-SK" altLang="cs-CZ" dirty="0" err="1">
                <a:latin typeface="Arial" panose="020B0604020202020204" pitchFamily="34" charset="0"/>
              </a:rPr>
              <a:t>tym</a:t>
            </a:r>
            <a:r>
              <a:rPr lang="sk-SK" altLang="cs-CZ" dirty="0">
                <a:latin typeface="Arial" panose="020B0604020202020204" pitchFamily="34" charset="0"/>
              </a:rPr>
              <a:t>,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specifikujeme</a:t>
            </a:r>
            <a:r>
              <a:rPr lang="sk-SK" altLang="cs-CZ" dirty="0">
                <a:latin typeface="Arial" panose="020B0604020202020204" pitchFamily="34" charset="0"/>
              </a:rPr>
              <a:t>,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nas</a:t>
            </a:r>
            <a:r>
              <a:rPr lang="sk-SK" altLang="cs-CZ" dirty="0">
                <a:latin typeface="Arial" panose="020B0604020202020204" pitchFamily="34" charset="0"/>
              </a:rPr>
              <a:t> </a:t>
            </a:r>
            <a:r>
              <a:rPr lang="sk-SK" altLang="cs-CZ" dirty="0" err="1">
                <a:latin typeface="Arial" panose="020B0604020202020204" pitchFamily="34" charset="0"/>
              </a:rPr>
              <a:t>zaujima</a:t>
            </a:r>
            <a:r>
              <a:rPr lang="sk-SK" altLang="cs-CZ" dirty="0">
                <a:latin typeface="Arial" panose="020B0604020202020204" pitchFamily="34" charset="0"/>
              </a:rPr>
              <a:t> len ak sa na neho </a:t>
            </a:r>
            <a:r>
              <a:rPr lang="sk-SK" altLang="cs-CZ" dirty="0" err="1">
                <a:latin typeface="Arial" panose="020B0604020202020204" pitchFamily="34" charset="0"/>
              </a:rPr>
              <a:t>clickne</a:t>
            </a:r>
            <a:r>
              <a:rPr lang="sk-SK" altLang="cs-CZ" dirty="0">
                <a:latin typeface="Arial" panose="020B0604020202020204" pitchFamily="34" charset="0"/>
              </a:rPr>
              <a:t>.</a:t>
            </a:r>
          </a:p>
          <a:p>
            <a:endParaRPr lang="en-US" altLang="cs-CZ" dirty="0">
              <a:latin typeface="Arial" panose="020B0604020202020204" pitchFamily="34" charset="0"/>
            </a:endParaRPr>
          </a:p>
          <a:p>
            <a:r>
              <a:rPr lang="en-US" altLang="cs-CZ" dirty="0">
                <a:latin typeface="Arial" panose="020B0604020202020204" pitchFamily="34" charset="0"/>
              </a:rPr>
              <a:t>//</a:t>
            </a:r>
            <a:r>
              <a:rPr lang="en-US" altLang="cs-CZ" dirty="0" err="1">
                <a:latin typeface="Arial" panose="020B0604020202020204" pitchFamily="34" charset="0"/>
              </a:rPr>
              <a:t>Takto</a:t>
            </a:r>
            <a:r>
              <a:rPr lang="en-US" altLang="cs-CZ" dirty="0">
                <a:latin typeface="Arial" panose="020B0604020202020204" pitchFamily="34" charset="0"/>
              </a:rPr>
              <a:t> to </a:t>
            </a:r>
            <a:r>
              <a:rPr lang="en-US" altLang="cs-CZ" dirty="0" err="1">
                <a:latin typeface="Arial" panose="020B0604020202020204" pitchFamily="34" charset="0"/>
              </a:rPr>
              <a:t>vyzera</a:t>
            </a:r>
            <a:r>
              <a:rPr lang="en-US" altLang="cs-CZ" dirty="0">
                <a:latin typeface="Arial" panose="020B0604020202020204" pitchFamily="34" charset="0"/>
              </a:rPr>
              <a:t> </a:t>
            </a:r>
            <a:r>
              <a:rPr lang="en-US" altLang="cs-CZ" dirty="0" err="1">
                <a:latin typeface="Arial" panose="020B0604020202020204" pitchFamily="34" charset="0"/>
              </a:rPr>
              <a:t>napriklad</a:t>
            </a:r>
            <a:r>
              <a:rPr lang="en-US" altLang="cs-CZ" dirty="0">
                <a:latin typeface="Arial" panose="020B0604020202020204" pitchFamily="34" charset="0"/>
              </a:rPr>
              <a:t> v </a:t>
            </a:r>
            <a:r>
              <a:rPr lang="en-US" altLang="cs-CZ" dirty="0" err="1">
                <a:latin typeface="Arial" panose="020B0604020202020204" pitchFamily="34" charset="0"/>
              </a:rPr>
              <a:t>JavaScripte</a:t>
            </a:r>
            <a:r>
              <a:rPr lang="en-US" altLang="cs-CZ" dirty="0">
                <a:latin typeface="Arial" panose="020B0604020202020204" pitchFamily="34" charset="0"/>
              </a:rPr>
              <a:t>.</a:t>
            </a:r>
            <a:endParaRPr lang="sk-SK" altLang="cs-CZ" dirty="0">
              <a:latin typeface="Arial" panose="020B0604020202020204" pitchFamily="34" charset="0"/>
            </a:endParaRPr>
          </a:p>
          <a:p>
            <a:endParaRPr lang="sk-SK" altLang="cs-CZ"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20D45515-35E8-4EFB-8243-A6D3D6C4F4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69EA469-73AF-44B9-8436-9E1CB89E9033}" type="slidenum">
              <a:rPr lang="cs-CZ" altLang="en-US" sz="1200"/>
              <a:pPr/>
              <a:t>12</a:t>
            </a:fld>
            <a:endParaRPr lang="cs-CZ"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FBACADD-25B0-494E-9E85-584ADD4A553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02F3C87-33A5-40F4-A418-B63573E7E9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Doteraz naše </a:t>
            </a:r>
            <a:r>
              <a:rPr lang="sk-SK" altLang="cs-CZ" dirty="0" err="1">
                <a:latin typeface="Arial" panose="020B0604020202020204" pitchFamily="34" charset="0"/>
              </a:rPr>
              <a:t>observeri</a:t>
            </a:r>
            <a:r>
              <a:rPr lang="sk-SK" altLang="cs-CZ" dirty="0">
                <a:latin typeface="Arial" panose="020B0604020202020204" pitchFamily="34" charset="0"/>
              </a:rPr>
              <a:t> </a:t>
            </a:r>
            <a:r>
              <a:rPr lang="sk-SK" altLang="cs-CZ" dirty="0" err="1">
                <a:latin typeface="Arial" panose="020B0604020202020204" pitchFamily="34" charset="0"/>
              </a:rPr>
              <a:t>observovali</a:t>
            </a:r>
            <a:r>
              <a:rPr lang="sk-SK" altLang="cs-CZ" dirty="0">
                <a:latin typeface="Arial" panose="020B0604020202020204" pitchFamily="34" charset="0"/>
              </a:rPr>
              <a:t> len 1 </a:t>
            </a:r>
            <a:r>
              <a:rPr lang="sk-SK" altLang="cs-CZ" dirty="0" err="1">
                <a:latin typeface="Arial" panose="020B0604020202020204" pitchFamily="34" charset="0"/>
              </a:rPr>
              <a:t>subject</a:t>
            </a:r>
            <a:r>
              <a:rPr lang="sk-SK" altLang="cs-CZ" dirty="0">
                <a:latin typeface="Arial" panose="020B0604020202020204" pitchFamily="34" charset="0"/>
              </a:rPr>
              <a:t>, no to v reálnom použití typicky nestačí. Čo ak by náš displej potreboval ťahať teplotu z </a:t>
            </a:r>
            <a:r>
              <a:rPr lang="sk-SK" altLang="cs-CZ" dirty="0" err="1">
                <a:latin typeface="Arial" panose="020B0604020202020204" pitchFamily="34" charset="0"/>
              </a:rPr>
              <a:t>jedneho</a:t>
            </a:r>
            <a:r>
              <a:rPr lang="sk-SK" altLang="cs-CZ" dirty="0">
                <a:latin typeface="Arial" panose="020B0604020202020204" pitchFamily="34" charset="0"/>
              </a:rPr>
              <a:t> subjektu a rýchlosť vetra z druhého.</a:t>
            </a:r>
          </a:p>
          <a:p>
            <a:endParaRPr lang="sk-SK" altLang="cs-CZ" dirty="0">
              <a:latin typeface="Arial" panose="020B0604020202020204" pitchFamily="34" charset="0"/>
            </a:endParaRPr>
          </a:p>
          <a:p>
            <a:r>
              <a:rPr lang="sk-SK" altLang="cs-CZ" dirty="0">
                <a:latin typeface="Arial" panose="020B0604020202020204" pitchFamily="34" charset="0"/>
              </a:rPr>
              <a:t>Problém je,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Observer</a:t>
            </a:r>
            <a:r>
              <a:rPr lang="sk-SK" altLang="cs-CZ" dirty="0">
                <a:latin typeface="Arial" panose="020B0604020202020204" pitchFamily="34" charset="0"/>
              </a:rPr>
              <a:t>, tak ako ho </a:t>
            </a:r>
            <a:r>
              <a:rPr lang="sk-SK" altLang="cs-CZ" dirty="0" err="1">
                <a:latin typeface="Arial" panose="020B0604020202020204" pitchFamily="34" charset="0"/>
              </a:rPr>
              <a:t>zatial</a:t>
            </a:r>
            <a:r>
              <a:rPr lang="sk-SK" altLang="cs-CZ" dirty="0">
                <a:latin typeface="Arial" panose="020B0604020202020204" pitchFamily="34" charset="0"/>
              </a:rPr>
              <a:t> </a:t>
            </a:r>
            <a:r>
              <a:rPr lang="sk-SK" altLang="cs-CZ" dirty="0" err="1">
                <a:latin typeface="Arial" panose="020B0604020202020204" pitchFamily="34" charset="0"/>
              </a:rPr>
              <a:t>pozname</a:t>
            </a:r>
            <a:r>
              <a:rPr lang="sk-SK" altLang="cs-CZ" dirty="0">
                <a:latin typeface="Arial" panose="020B0604020202020204" pitchFamily="34" charset="0"/>
              </a:rPr>
              <a:t>, by </a:t>
            </a:r>
            <a:r>
              <a:rPr lang="sk-SK" altLang="cs-CZ" dirty="0" err="1">
                <a:latin typeface="Arial" panose="020B0604020202020204" pitchFamily="34" charset="0"/>
              </a:rPr>
              <a:t>nedokazal</a:t>
            </a:r>
            <a:r>
              <a:rPr lang="sk-SK" altLang="cs-CZ" dirty="0">
                <a:latin typeface="Arial" panose="020B0604020202020204" pitchFamily="34" charset="0"/>
              </a:rPr>
              <a:t> </a:t>
            </a:r>
            <a:r>
              <a:rPr lang="sk-SK" altLang="cs-CZ" dirty="0" err="1">
                <a:latin typeface="Arial" panose="020B0604020202020204" pitchFamily="34" charset="0"/>
              </a:rPr>
              <a:t>rozlysit</a:t>
            </a:r>
            <a:r>
              <a:rPr lang="sk-SK" altLang="cs-CZ" dirty="0">
                <a:latin typeface="Arial" panose="020B0604020202020204" pitchFamily="34" charset="0"/>
              </a:rPr>
              <a:t>, </a:t>
            </a:r>
            <a:r>
              <a:rPr lang="sk-SK" altLang="cs-CZ" dirty="0" err="1">
                <a:latin typeface="Arial" panose="020B0604020202020204" pitchFamily="34" charset="0"/>
              </a:rPr>
              <a:t>ktory</a:t>
            </a:r>
            <a:r>
              <a:rPr lang="sk-SK" altLang="cs-CZ" dirty="0">
                <a:latin typeface="Arial" panose="020B0604020202020204" pitchFamily="34" charset="0"/>
              </a:rPr>
              <a:t> subjekt mu funkciu update zavolal.</a:t>
            </a:r>
          </a:p>
          <a:p>
            <a:r>
              <a:rPr lang="sk-SK" altLang="cs-CZ" dirty="0">
                <a:latin typeface="Arial" panose="020B0604020202020204" pitchFamily="34" charset="0"/>
              </a:rPr>
              <a:t>Toto vieme vyriešiť tak, že subjekt sa predá ako argument funkcie Update pri jej volaní.</a:t>
            </a:r>
          </a:p>
          <a:p>
            <a:r>
              <a:rPr lang="sk-SK" altLang="cs-CZ" dirty="0">
                <a:latin typeface="Arial" panose="020B0604020202020204" pitchFamily="34" charset="0"/>
              </a:rPr>
              <a:t>Tu </a:t>
            </a:r>
            <a:r>
              <a:rPr lang="sk-SK" altLang="cs-CZ" dirty="0" err="1">
                <a:latin typeface="Arial" panose="020B0604020202020204" pitchFamily="34" charset="0"/>
              </a:rPr>
              <a:t>vidime</a:t>
            </a:r>
            <a:r>
              <a:rPr lang="sk-SK" altLang="cs-CZ" dirty="0">
                <a:latin typeface="Arial" panose="020B0604020202020204" pitchFamily="34" charset="0"/>
              </a:rPr>
              <a:t> </a:t>
            </a:r>
            <a:r>
              <a:rPr lang="sk-SK" altLang="cs-CZ" dirty="0" err="1">
                <a:latin typeface="Arial" panose="020B0604020202020204" pitchFamily="34" charset="0"/>
              </a:rPr>
              <a:t>ukazku</a:t>
            </a:r>
            <a:r>
              <a:rPr lang="sk-SK" altLang="cs-CZ" dirty="0">
                <a:latin typeface="Arial" panose="020B0604020202020204" pitchFamily="34" charset="0"/>
              </a:rPr>
              <a:t> z </a:t>
            </a:r>
            <a:r>
              <a:rPr lang="sk-SK" altLang="cs-CZ" dirty="0" err="1">
                <a:latin typeface="Arial" panose="020B0604020202020204" pitchFamily="34" charset="0"/>
              </a:rPr>
              <a:t>mojho</a:t>
            </a:r>
            <a:r>
              <a:rPr lang="sk-SK" altLang="cs-CZ" dirty="0">
                <a:latin typeface="Arial" panose="020B0604020202020204" pitchFamily="34" charset="0"/>
              </a:rPr>
              <a:t> </a:t>
            </a:r>
            <a:r>
              <a:rPr lang="sk-SK" altLang="cs-CZ" dirty="0" err="1">
                <a:latin typeface="Arial" panose="020B0604020202020204" pitchFamily="34" charset="0"/>
              </a:rPr>
              <a:t>stareho</a:t>
            </a:r>
            <a:r>
              <a:rPr lang="sk-SK" altLang="cs-CZ" dirty="0">
                <a:latin typeface="Arial" panose="020B0604020202020204" pitchFamily="34" charset="0"/>
              </a:rPr>
              <a:t> </a:t>
            </a:r>
            <a:r>
              <a:rPr lang="sk-SK" altLang="cs-CZ" dirty="0" err="1">
                <a:latin typeface="Arial" panose="020B0604020202020204" pitchFamily="34" charset="0"/>
              </a:rPr>
              <a:t>Javascript</a:t>
            </a:r>
            <a:r>
              <a:rPr lang="sk-SK" altLang="cs-CZ" dirty="0">
                <a:latin typeface="Arial" panose="020B0604020202020204" pitchFamily="34" charset="0"/>
              </a:rPr>
              <a:t> </a:t>
            </a:r>
            <a:r>
              <a:rPr lang="sk-SK" altLang="cs-CZ" dirty="0" err="1">
                <a:latin typeface="Arial" panose="020B0604020202020204" pitchFamily="34" charset="0"/>
              </a:rPr>
              <a:t>kodu</a:t>
            </a:r>
            <a:r>
              <a:rPr lang="sk-SK" altLang="cs-CZ" dirty="0">
                <a:latin typeface="Arial" panose="020B0604020202020204" pitchFamily="34" charset="0"/>
              </a:rPr>
              <a:t>, kde funkcia </a:t>
            </a:r>
            <a:r>
              <a:rPr lang="sk-SK" altLang="cs-CZ" dirty="0" err="1">
                <a:latin typeface="Arial" panose="020B0604020202020204" pitchFamily="34" charset="0"/>
              </a:rPr>
              <a:t>prebera</a:t>
            </a:r>
            <a:r>
              <a:rPr lang="sk-SK" altLang="cs-CZ" dirty="0">
                <a:latin typeface="Arial" panose="020B0604020202020204" pitchFamily="34" charset="0"/>
              </a:rPr>
              <a:t> </a:t>
            </a:r>
            <a:r>
              <a:rPr lang="sk-SK" altLang="cs-CZ" dirty="0" err="1">
                <a:latin typeface="Arial" panose="020B0604020202020204" pitchFamily="34" charset="0"/>
              </a:rPr>
              <a:t>premennu</a:t>
            </a:r>
            <a:r>
              <a:rPr lang="sk-SK" altLang="cs-CZ" dirty="0">
                <a:latin typeface="Arial" panose="020B0604020202020204" pitchFamily="34" charset="0"/>
              </a:rPr>
              <a:t> event, </a:t>
            </a:r>
            <a:r>
              <a:rPr lang="sk-SK" altLang="cs-CZ" dirty="0" err="1">
                <a:latin typeface="Arial" panose="020B0604020202020204" pitchFamily="34" charset="0"/>
              </a:rPr>
              <a:t>ktoru</a:t>
            </a:r>
            <a:r>
              <a:rPr lang="sk-SK" altLang="cs-CZ" dirty="0">
                <a:latin typeface="Arial" panose="020B0604020202020204" pitchFamily="34" charset="0"/>
              </a:rPr>
              <a:t> </a:t>
            </a:r>
            <a:r>
              <a:rPr lang="sk-SK" altLang="cs-CZ" dirty="0" err="1">
                <a:latin typeface="Arial" panose="020B0604020202020204" pitchFamily="34" charset="0"/>
              </a:rPr>
              <a:t>neskor</a:t>
            </a:r>
            <a:r>
              <a:rPr lang="sk-SK" altLang="cs-CZ" dirty="0">
                <a:latin typeface="Arial" panose="020B0604020202020204" pitchFamily="34" charset="0"/>
              </a:rPr>
              <a:t> </a:t>
            </a:r>
            <a:r>
              <a:rPr lang="sk-SK" altLang="cs-CZ" dirty="0" err="1">
                <a:latin typeface="Arial" panose="020B0604020202020204" pitchFamily="34" charset="0"/>
              </a:rPr>
              <a:t>pouzijem</a:t>
            </a:r>
            <a:r>
              <a:rPr lang="sk-SK" altLang="cs-CZ" dirty="0">
                <a:latin typeface="Arial" panose="020B0604020202020204" pitchFamily="34" charset="0"/>
              </a:rPr>
              <a:t> na to, aby som zistil, kto tento </a:t>
            </a:r>
            <a:r>
              <a:rPr lang="sk-SK" altLang="cs-CZ" dirty="0" err="1">
                <a:latin typeface="Arial" panose="020B0604020202020204" pitchFamily="34" charset="0"/>
              </a:rPr>
              <a:t>call</a:t>
            </a:r>
            <a:r>
              <a:rPr lang="sk-SK" altLang="cs-CZ" dirty="0">
                <a:latin typeface="Arial" panose="020B0604020202020204" pitchFamily="34" charset="0"/>
              </a:rPr>
              <a:t> vyvolal.</a:t>
            </a:r>
          </a:p>
          <a:p>
            <a:r>
              <a:rPr lang="sk-SK" altLang="cs-CZ" dirty="0" err="1">
                <a:latin typeface="Arial" panose="020B0604020202020204" pitchFamily="34" charset="0"/>
              </a:rPr>
              <a:t>Příklad</a:t>
            </a:r>
            <a:r>
              <a:rPr lang="sk-SK" altLang="cs-CZ" dirty="0">
                <a:latin typeface="Arial" panose="020B0604020202020204" pitchFamily="34" charset="0"/>
              </a:rPr>
              <a:t> je </a:t>
            </a:r>
            <a:r>
              <a:rPr lang="sk-SK" altLang="cs-CZ" dirty="0" err="1">
                <a:latin typeface="Arial" panose="020B0604020202020204" pitchFamily="34" charset="0"/>
              </a:rPr>
              <a:t>více</a:t>
            </a:r>
            <a:r>
              <a:rPr lang="sk-SK" altLang="cs-CZ" dirty="0">
                <a:latin typeface="Arial" panose="020B0604020202020204" pitchFamily="34" charset="0"/>
              </a:rPr>
              <a:t> </a:t>
            </a:r>
            <a:r>
              <a:rPr lang="sk-SK" altLang="cs-CZ" dirty="0" err="1">
                <a:latin typeface="Arial" panose="020B0604020202020204" pitchFamily="34" charset="0"/>
              </a:rPr>
              <a:t>tlačítek</a:t>
            </a:r>
            <a:r>
              <a:rPr lang="sk-SK" altLang="cs-CZ" dirty="0">
                <a:latin typeface="Arial" panose="020B0604020202020204" pitchFamily="34" charset="0"/>
              </a:rPr>
              <a:t>, </a:t>
            </a:r>
            <a:r>
              <a:rPr lang="sk-SK" altLang="cs-CZ" dirty="0" err="1">
                <a:latin typeface="Arial" panose="020B0604020202020204" pitchFamily="34" charset="0"/>
              </a:rPr>
              <a:t>co</a:t>
            </a:r>
            <a:r>
              <a:rPr lang="sk-SK" altLang="cs-CZ" dirty="0">
                <a:latin typeface="Arial" panose="020B0604020202020204" pitchFamily="34" charset="0"/>
              </a:rPr>
              <a:t> </a:t>
            </a:r>
            <a:r>
              <a:rPr lang="sk-SK" altLang="cs-CZ" dirty="0" err="1">
                <a:latin typeface="Arial" panose="020B0604020202020204" pitchFamily="34" charset="0"/>
              </a:rPr>
              <a:t>volají</a:t>
            </a:r>
            <a:r>
              <a:rPr lang="sk-SK" altLang="cs-CZ" dirty="0">
                <a:latin typeface="Arial" panose="020B0604020202020204" pitchFamily="34" charset="0"/>
              </a:rPr>
              <a:t> </a:t>
            </a:r>
            <a:r>
              <a:rPr lang="sk-SK" altLang="cs-CZ" dirty="0" err="1">
                <a:latin typeface="Arial" panose="020B0604020202020204" pitchFamily="34" charset="0"/>
              </a:rPr>
              <a:t>stejnou</a:t>
            </a:r>
            <a:r>
              <a:rPr lang="sk-SK" altLang="cs-CZ" dirty="0">
                <a:latin typeface="Arial" panose="020B0604020202020204" pitchFamily="34" charset="0"/>
              </a:rPr>
              <a:t> </a:t>
            </a:r>
            <a:r>
              <a:rPr lang="sk-SK" altLang="cs-CZ" dirty="0" err="1">
                <a:latin typeface="Arial" panose="020B0604020202020204" pitchFamily="34" charset="0"/>
              </a:rPr>
              <a:t>funkci</a:t>
            </a:r>
            <a:r>
              <a:rPr lang="sk-SK" altLang="cs-CZ" dirty="0">
                <a:latin typeface="Arial" panose="020B0604020202020204" pitchFamily="34" charset="0"/>
              </a:rPr>
              <a:t>, ale chceme je </a:t>
            </a:r>
            <a:r>
              <a:rPr lang="sk-SK" altLang="cs-CZ" dirty="0" err="1">
                <a:latin typeface="Arial" panose="020B0604020202020204" pitchFamily="34" charset="0"/>
              </a:rPr>
              <a:t>rozlišit</a:t>
            </a:r>
            <a:r>
              <a:rPr lang="sk-SK" altLang="cs-CZ" dirty="0">
                <a:latin typeface="Arial" panose="020B0604020202020204" pitchFamily="34" charset="0"/>
              </a:rPr>
              <a:t> – </a:t>
            </a:r>
            <a:r>
              <a:rPr lang="sk-SK" altLang="cs-CZ" dirty="0" err="1">
                <a:latin typeface="Arial" panose="020B0604020202020204" pitchFamily="34" charset="0"/>
              </a:rPr>
              <a:t>předáme</a:t>
            </a:r>
            <a:r>
              <a:rPr lang="sk-SK" altLang="cs-CZ" dirty="0">
                <a:latin typeface="Arial" panose="020B0604020202020204" pitchFamily="34" charset="0"/>
              </a:rPr>
              <a:t> sebe.</a:t>
            </a:r>
          </a:p>
        </p:txBody>
      </p:sp>
      <p:sp>
        <p:nvSpPr>
          <p:cNvPr id="29700" name="Slide Number Placeholder 3">
            <a:extLst>
              <a:ext uri="{FF2B5EF4-FFF2-40B4-BE49-F238E27FC236}">
                <a16:creationId xmlns:a16="http://schemas.microsoft.com/office/drawing/2014/main" id="{DF3DD7BA-40E2-4EBD-92A8-B4D2146E4C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A3546CF-1ADC-4FEB-967F-EAD2883F989E}" type="slidenum">
              <a:rPr lang="cs-CZ" altLang="en-US" sz="1200"/>
              <a:pPr/>
              <a:t>13</a:t>
            </a:fld>
            <a:endParaRPr lang="cs-CZ"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F60E309-DCEF-4683-BF39-580F58F78FF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D56F167-7126-4BE3-A4F7-21ED14A98C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err="1">
                <a:latin typeface="Arial" panose="020B0604020202020204" pitchFamily="34" charset="0"/>
              </a:rPr>
              <a:t>Ako</a:t>
            </a:r>
            <a:r>
              <a:rPr lang="en-US" altLang="cs-CZ" dirty="0">
                <a:latin typeface="Arial" panose="020B0604020202020204" pitchFamily="34" charset="0"/>
              </a:rPr>
              <a:t> </a:t>
            </a:r>
            <a:r>
              <a:rPr lang="en-US" altLang="cs-CZ" dirty="0" err="1">
                <a:latin typeface="Arial" panose="020B0604020202020204" pitchFamily="34" charset="0"/>
              </a:rPr>
              <a:t>uz</a:t>
            </a:r>
            <a:r>
              <a:rPr lang="en-US" altLang="cs-CZ" dirty="0">
                <a:latin typeface="Arial" panose="020B0604020202020204" pitchFamily="34" charset="0"/>
              </a:rPr>
              <a:t> </a:t>
            </a:r>
            <a:r>
              <a:rPr lang="en-US" altLang="cs-CZ" dirty="0" err="1">
                <a:latin typeface="Arial" panose="020B0604020202020204" pitchFamily="34" charset="0"/>
              </a:rPr>
              <a:t>vieme</a:t>
            </a:r>
            <a:r>
              <a:rPr lang="en-US" altLang="cs-CZ" dirty="0">
                <a:latin typeface="Arial" panose="020B0604020202020204" pitchFamily="34" charset="0"/>
              </a:rPr>
              <a:t>, </a:t>
            </a:r>
            <a:r>
              <a:rPr lang="en-US" altLang="cs-CZ" dirty="0" err="1">
                <a:latin typeface="Arial" panose="020B0604020202020204" pitchFamily="34" charset="0"/>
              </a:rPr>
              <a:t>cely</a:t>
            </a:r>
            <a:r>
              <a:rPr lang="en-US" altLang="cs-CZ" dirty="0">
                <a:latin typeface="Arial" panose="020B0604020202020204" pitchFamily="34" charset="0"/>
              </a:rPr>
              <a:t> </a:t>
            </a:r>
            <a:r>
              <a:rPr lang="en-US" altLang="cs-CZ" dirty="0" err="1">
                <a:latin typeface="Arial" panose="020B0604020202020204" pitchFamily="34" charset="0"/>
              </a:rPr>
              <a:t>notifikacny</a:t>
            </a:r>
            <a:r>
              <a:rPr lang="en-US" altLang="cs-CZ" dirty="0">
                <a:latin typeface="Arial" panose="020B0604020202020204" pitchFamily="34" charset="0"/>
              </a:rPr>
              <a:t> </a:t>
            </a:r>
            <a:r>
              <a:rPr lang="en-US" altLang="cs-CZ" dirty="0" err="1">
                <a:latin typeface="Arial" panose="020B0604020202020204" pitchFamily="34" charset="0"/>
              </a:rPr>
              <a:t>mechanizmus</a:t>
            </a:r>
            <a:r>
              <a:rPr lang="en-US" altLang="cs-CZ" dirty="0">
                <a:latin typeface="Arial" panose="020B0604020202020204" pitchFamily="34" charset="0"/>
              </a:rPr>
              <a:t> </a:t>
            </a:r>
            <a:r>
              <a:rPr lang="en-US" altLang="cs-CZ" dirty="0" err="1">
                <a:latin typeface="Arial" panose="020B0604020202020204" pitchFamily="34" charset="0"/>
              </a:rPr>
              <a:t>stoji</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a:t>
            </a:r>
            <a:r>
              <a:rPr lang="en-US" altLang="cs-CZ" dirty="0" err="1">
                <a:latin typeface="Arial" panose="020B0604020202020204" pitchFamily="34" charset="0"/>
              </a:rPr>
              <a:t>funkcii</a:t>
            </a:r>
            <a:r>
              <a:rPr lang="en-US" altLang="cs-CZ" dirty="0">
                <a:latin typeface="Arial" panose="020B0604020202020204" pitchFamily="34" charset="0"/>
              </a:rPr>
              <a:t> Notify. No </a:t>
            </a:r>
            <a:r>
              <a:rPr lang="en-US" altLang="cs-CZ" dirty="0" err="1">
                <a:latin typeface="Arial" panose="020B0604020202020204" pitchFamily="34" charset="0"/>
              </a:rPr>
              <a:t>koho</a:t>
            </a:r>
            <a:r>
              <a:rPr lang="en-US" altLang="cs-CZ" dirty="0">
                <a:latin typeface="Arial" panose="020B0604020202020204" pitchFamily="34" charset="0"/>
              </a:rPr>
              <a:t> </a:t>
            </a:r>
            <a:r>
              <a:rPr lang="en-US" altLang="cs-CZ" dirty="0" err="1">
                <a:latin typeface="Arial" panose="020B0604020202020204" pitchFamily="34" charset="0"/>
              </a:rPr>
              <a:t>ulohu</a:t>
            </a:r>
            <a:r>
              <a:rPr lang="en-US" altLang="cs-CZ" dirty="0">
                <a:latin typeface="Arial" panose="020B0604020202020204" pitchFamily="34" charset="0"/>
              </a:rPr>
              <a:t> a </a:t>
            </a:r>
            <a:r>
              <a:rPr lang="en-US" altLang="cs-CZ" dirty="0" err="1">
                <a:latin typeface="Arial" panose="020B0604020202020204" pitchFamily="34" charset="0"/>
              </a:rPr>
              <a:t>kedy</a:t>
            </a:r>
            <a:r>
              <a:rPr lang="en-US" altLang="cs-CZ" dirty="0">
                <a:latin typeface="Arial" panose="020B0604020202020204" pitchFamily="34" charset="0"/>
              </a:rPr>
              <a:t> je Notify </a:t>
            </a:r>
            <a:r>
              <a:rPr lang="en-US" altLang="cs-CZ" dirty="0" err="1">
                <a:latin typeface="Arial" panose="020B0604020202020204" pitchFamily="34" charset="0"/>
              </a:rPr>
              <a:t>zavolat</a:t>
            </a:r>
            <a:r>
              <a:rPr lang="en-US" altLang="cs-CZ" dirty="0">
                <a:latin typeface="Arial" panose="020B0604020202020204" pitchFamily="34" charset="0"/>
              </a:rPr>
              <a:t>? </a:t>
            </a:r>
            <a:r>
              <a:rPr lang="en-US" altLang="cs-CZ" dirty="0" err="1">
                <a:latin typeface="Arial" panose="020B0604020202020204" pitchFamily="34" charset="0"/>
              </a:rPr>
              <a:t>Kedze</a:t>
            </a:r>
            <a:r>
              <a:rPr lang="en-US" altLang="cs-CZ" dirty="0">
                <a:latin typeface="Arial" panose="020B0604020202020204" pitchFamily="34" charset="0"/>
              </a:rPr>
              <a:t> </a:t>
            </a:r>
            <a:r>
              <a:rPr lang="en-US" altLang="cs-CZ" dirty="0" err="1">
                <a:latin typeface="Arial" panose="020B0604020202020204" pitchFamily="34" charset="0"/>
              </a:rPr>
              <a:t>pozname</a:t>
            </a:r>
            <a:r>
              <a:rPr lang="en-US" altLang="cs-CZ" dirty="0">
                <a:latin typeface="Arial" panose="020B0604020202020204" pitchFamily="34" charset="0"/>
              </a:rPr>
              <a:t> </a:t>
            </a:r>
            <a:r>
              <a:rPr lang="en-US" altLang="cs-CZ" dirty="0" err="1">
                <a:latin typeface="Arial" panose="020B0604020202020204" pitchFamily="34" charset="0"/>
              </a:rPr>
              <a:t>len</a:t>
            </a:r>
            <a:r>
              <a:rPr lang="en-US" altLang="cs-CZ" dirty="0">
                <a:latin typeface="Arial" panose="020B0604020202020204" pitchFamily="34" charset="0"/>
              </a:rPr>
              <a:t> 2 </a:t>
            </a:r>
            <a:r>
              <a:rPr lang="en-US" altLang="cs-CZ" dirty="0" err="1">
                <a:latin typeface="Arial" panose="020B0604020202020204" pitchFamily="34" charset="0"/>
              </a:rPr>
              <a:t>druhy</a:t>
            </a:r>
            <a:r>
              <a:rPr lang="en-US" altLang="cs-CZ" dirty="0">
                <a:latin typeface="Arial" panose="020B0604020202020204" pitchFamily="34" charset="0"/>
              </a:rPr>
              <a:t> </a:t>
            </a:r>
            <a:r>
              <a:rPr lang="en-US" altLang="cs-CZ" dirty="0" err="1">
                <a:latin typeface="Arial" panose="020B0604020202020204" pitchFamily="34" charset="0"/>
              </a:rPr>
              <a:t>objektov</a:t>
            </a:r>
            <a:r>
              <a:rPr lang="en-US" altLang="cs-CZ" dirty="0">
                <a:latin typeface="Arial" panose="020B0604020202020204" pitchFamily="34" charset="0"/>
              </a:rPr>
              <a:t> (Observer a Subject)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mame</a:t>
            </a:r>
            <a:r>
              <a:rPr lang="en-US" altLang="cs-CZ" dirty="0">
                <a:latin typeface="Arial" panose="020B0604020202020204" pitchFamily="34" charset="0"/>
              </a:rPr>
              <a:t> </a:t>
            </a:r>
            <a:r>
              <a:rPr lang="en-US" altLang="cs-CZ" dirty="0" err="1">
                <a:latin typeface="Arial" panose="020B0604020202020204" pitchFamily="34" charset="0"/>
              </a:rPr>
              <a:t>presne</a:t>
            </a:r>
            <a:r>
              <a:rPr lang="en-US" altLang="cs-CZ" dirty="0">
                <a:latin typeface="Arial" panose="020B0604020202020204" pitchFamily="34" charset="0"/>
              </a:rPr>
              <a:t> 2 </a:t>
            </a:r>
            <a:r>
              <a:rPr lang="en-US" altLang="cs-CZ" dirty="0" err="1">
                <a:latin typeface="Arial" panose="020B0604020202020204" pitchFamily="34" charset="0"/>
              </a:rPr>
              <a:t>moznosti</a:t>
            </a:r>
            <a:r>
              <a:rPr lang="en-US" altLang="cs-CZ" dirty="0">
                <a:latin typeface="Arial" panose="020B0604020202020204" pitchFamily="34" charset="0"/>
              </a:rPr>
              <a:t>.</a:t>
            </a:r>
          </a:p>
          <a:p>
            <a:endParaRPr lang="en-US" altLang="cs-CZ" dirty="0">
              <a:latin typeface="Arial" panose="020B0604020202020204" pitchFamily="34" charset="0"/>
            </a:endParaRPr>
          </a:p>
          <a:p>
            <a:r>
              <a:rPr lang="en-US" altLang="cs-CZ" dirty="0" err="1">
                <a:latin typeface="Arial" panose="020B0604020202020204" pitchFamily="34" charset="0"/>
              </a:rPr>
              <a:t>Prvou</a:t>
            </a:r>
            <a:r>
              <a:rPr lang="en-US" altLang="cs-CZ" dirty="0">
                <a:latin typeface="Arial" panose="020B0604020202020204" pitchFamily="34" charset="0"/>
              </a:rPr>
              <a:t> je, </a:t>
            </a:r>
            <a:r>
              <a:rPr lang="en-US" altLang="cs-CZ" dirty="0" err="1">
                <a:latin typeface="Arial" panose="020B0604020202020204" pitchFamily="34" charset="0"/>
              </a:rPr>
              <a:t>že</a:t>
            </a:r>
            <a:r>
              <a:rPr lang="en-US" altLang="cs-CZ" dirty="0">
                <a:latin typeface="Arial" panose="020B0604020202020204" pitchFamily="34" charset="0"/>
              </a:rPr>
              <a:t> Notify by </a:t>
            </a:r>
            <a:r>
              <a:rPr lang="en-US" altLang="cs-CZ" dirty="0" err="1">
                <a:latin typeface="Arial" panose="020B0604020202020204" pitchFamily="34" charset="0"/>
              </a:rPr>
              <a:t>volal</a:t>
            </a:r>
            <a:r>
              <a:rPr lang="en-US" altLang="cs-CZ" dirty="0">
                <a:latin typeface="Arial" panose="020B0604020202020204" pitchFamily="34" charset="0"/>
              </a:rPr>
              <a:t> </a:t>
            </a:r>
            <a:r>
              <a:rPr lang="en-US" altLang="cs-CZ" dirty="0" err="1">
                <a:latin typeface="Arial" panose="020B0604020202020204" pitchFamily="34" charset="0"/>
              </a:rPr>
              <a:t>samotny</a:t>
            </a:r>
            <a:r>
              <a:rPr lang="en-US" altLang="cs-CZ" dirty="0">
                <a:latin typeface="Arial" panose="020B0604020202020204" pitchFamily="34" charset="0"/>
              </a:rPr>
              <a:t> </a:t>
            </a:r>
            <a:r>
              <a:rPr lang="en-US" altLang="cs-CZ" dirty="0" err="1">
                <a:latin typeface="Arial" panose="020B0604020202020204" pitchFamily="34" charset="0"/>
              </a:rPr>
              <a:t>subjekt</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ked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zmeni</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Toto </a:t>
            </a:r>
            <a:r>
              <a:rPr lang="en-US" altLang="cs-CZ" dirty="0" err="1">
                <a:latin typeface="Arial" panose="020B0604020202020204" pitchFamily="34" charset="0"/>
              </a:rPr>
              <a:t>riesenie</a:t>
            </a:r>
            <a:r>
              <a:rPr lang="en-US" altLang="cs-CZ" dirty="0">
                <a:latin typeface="Arial" panose="020B0604020202020204" pitchFamily="34" charset="0"/>
              </a:rPr>
              <a:t> ma </a:t>
            </a:r>
            <a:r>
              <a:rPr lang="en-US" altLang="cs-CZ" dirty="0" err="1">
                <a:latin typeface="Arial" panose="020B0604020202020204" pitchFamily="34" charset="0"/>
              </a:rPr>
              <a:t>tu</a:t>
            </a:r>
            <a:r>
              <a:rPr lang="en-US" altLang="cs-CZ" dirty="0">
                <a:latin typeface="Arial" panose="020B0604020202020204" pitchFamily="34" charset="0"/>
              </a:rPr>
              <a:t> </a:t>
            </a:r>
            <a:r>
              <a:rPr lang="en-US" altLang="cs-CZ" dirty="0" err="1">
                <a:latin typeface="Arial" panose="020B0604020202020204" pitchFamily="34" charset="0"/>
              </a:rPr>
              <a:t>vyhodu</a:t>
            </a:r>
            <a:r>
              <a:rPr lang="en-US" altLang="cs-CZ" dirty="0">
                <a:latin typeface="Arial" panose="020B0604020202020204" pitchFamily="34" charset="0"/>
              </a:rPr>
              <a:t>, ze </a:t>
            </a:r>
            <a:r>
              <a:rPr lang="en-US" altLang="cs-CZ" dirty="0" err="1">
                <a:latin typeface="Arial" panose="020B0604020202020204" pitchFamily="34" charset="0"/>
              </a:rPr>
              <a:t>cele</a:t>
            </a:r>
            <a:r>
              <a:rPr lang="en-US" altLang="cs-CZ" dirty="0">
                <a:latin typeface="Arial" panose="020B0604020202020204" pitchFamily="34" charset="0"/>
              </a:rPr>
              <a:t> </a:t>
            </a:r>
            <a:r>
              <a:rPr lang="en-US" altLang="cs-CZ" dirty="0" err="1">
                <a:latin typeface="Arial" panose="020B0604020202020204" pitchFamily="34" charset="0"/>
              </a:rPr>
              <a:t>volanie</a:t>
            </a:r>
            <a:r>
              <a:rPr lang="en-US" altLang="cs-CZ" dirty="0">
                <a:latin typeface="Arial" panose="020B0604020202020204" pitchFamily="34" charset="0"/>
              </a:rPr>
              <a:t> Notify je </a:t>
            </a:r>
            <a:r>
              <a:rPr lang="en-US" altLang="cs-CZ" dirty="0" err="1">
                <a:latin typeface="Arial" panose="020B0604020202020204" pitchFamily="34" charset="0"/>
              </a:rPr>
              <a:t>implementovane</a:t>
            </a:r>
            <a:r>
              <a:rPr lang="en-US" altLang="cs-CZ" dirty="0">
                <a:latin typeface="Arial" panose="020B0604020202020204" pitchFamily="34" charset="0"/>
              </a:rPr>
              <a:t> </a:t>
            </a:r>
            <a:r>
              <a:rPr lang="en-US" altLang="cs-CZ" dirty="0" err="1">
                <a:latin typeface="Arial" panose="020B0604020202020204" pitchFamily="34" charset="0"/>
              </a:rPr>
              <a:t>len</a:t>
            </a:r>
            <a:r>
              <a:rPr lang="en-US" altLang="cs-CZ" dirty="0">
                <a:latin typeface="Arial" panose="020B0604020202020204" pitchFamily="34" charset="0"/>
              </a:rPr>
              <a:t> v nom. </a:t>
            </a:r>
            <a:r>
              <a:rPr lang="en-US" altLang="cs-CZ" dirty="0" err="1">
                <a:latin typeface="Arial" panose="020B0604020202020204" pitchFamily="34" charset="0"/>
              </a:rPr>
              <a:t>Tym</a:t>
            </a:r>
            <a:r>
              <a:rPr lang="en-US" altLang="cs-CZ" dirty="0">
                <a:latin typeface="Arial" panose="020B0604020202020204" pitchFamily="34" charset="0"/>
              </a:rPr>
              <a:t> </a:t>
            </a:r>
            <a:r>
              <a:rPr lang="en-US" altLang="cs-CZ" dirty="0" err="1">
                <a:latin typeface="Arial" panose="020B0604020202020204" pitchFamily="34" charset="0"/>
              </a:rPr>
              <a:t>padom</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s </a:t>
            </a:r>
            <a:r>
              <a:rPr lang="en-US" altLang="cs-CZ" dirty="0" err="1">
                <a:latin typeface="Arial" panose="020B0604020202020204" pitchFamily="34" charset="0"/>
              </a:rPr>
              <a:t>tym</a:t>
            </a:r>
            <a:r>
              <a:rPr lang="en-US" altLang="cs-CZ" dirty="0">
                <a:latin typeface="Arial" panose="020B0604020202020204" pitchFamily="34" charset="0"/>
              </a:rPr>
              <a:t> </a:t>
            </a:r>
            <a:r>
              <a:rPr lang="en-US" altLang="cs-CZ" dirty="0" err="1">
                <a:latin typeface="Arial" panose="020B0604020202020204" pitchFamily="34" charset="0"/>
              </a:rPr>
              <a:t>nemusia</a:t>
            </a:r>
            <a:r>
              <a:rPr lang="en-US" altLang="cs-CZ" dirty="0">
                <a:latin typeface="Arial" panose="020B0604020202020204" pitchFamily="34" charset="0"/>
              </a:rPr>
              <a:t> </a:t>
            </a:r>
            <a:r>
              <a:rPr lang="en-US" altLang="cs-CZ" dirty="0" err="1">
                <a:latin typeface="Arial" panose="020B0604020202020204" pitchFamily="34" charset="0"/>
              </a:rPr>
              <a:t>robit</a:t>
            </a:r>
            <a:r>
              <a:rPr lang="en-US" altLang="cs-CZ" dirty="0">
                <a:latin typeface="Arial" panose="020B0604020202020204" pitchFamily="34" charset="0"/>
              </a:rPr>
              <a:t> </a:t>
            </a:r>
            <a:r>
              <a:rPr lang="en-US" altLang="cs-CZ" dirty="0" err="1">
                <a:latin typeface="Arial" panose="020B0604020202020204" pitchFamily="34" charset="0"/>
              </a:rPr>
              <a:t>starosti</a:t>
            </a:r>
            <a:r>
              <a:rPr lang="en-US" altLang="cs-CZ" dirty="0">
                <a:latin typeface="Arial" panose="020B0604020202020204" pitchFamily="34" charset="0"/>
              </a:rPr>
              <a:t>. </a:t>
            </a:r>
            <a:r>
              <a:rPr lang="en-US" altLang="cs-CZ" dirty="0" err="1">
                <a:latin typeface="Arial" panose="020B0604020202020204" pitchFamily="34" charset="0"/>
              </a:rPr>
              <a:t>Nevyhodou</a:t>
            </a:r>
            <a:r>
              <a:rPr lang="en-US" altLang="cs-CZ" dirty="0">
                <a:latin typeface="Arial" panose="020B0604020202020204" pitchFamily="34" charset="0"/>
              </a:rPr>
              <a:t> ale je, </a:t>
            </a:r>
            <a:r>
              <a:rPr lang="en-US" altLang="cs-CZ" dirty="0" err="1">
                <a:latin typeface="Arial" panose="020B0604020202020204" pitchFamily="34" charset="0"/>
              </a:rPr>
              <a:t>potencialne</a:t>
            </a:r>
            <a:r>
              <a:rPr lang="en-US" altLang="cs-CZ" dirty="0">
                <a:latin typeface="Arial" panose="020B0604020202020204" pitchFamily="34" charset="0"/>
              </a:rPr>
              <a:t> </a:t>
            </a:r>
            <a:r>
              <a:rPr lang="en-US" altLang="cs-CZ" dirty="0" err="1">
                <a:latin typeface="Arial" panose="020B0604020202020204" pitchFamily="34" charset="0"/>
              </a:rPr>
              <a:t>zbytocne</a:t>
            </a:r>
            <a:r>
              <a:rPr lang="en-US" altLang="cs-CZ" dirty="0">
                <a:latin typeface="Arial" panose="020B0604020202020204" pitchFamily="34" charset="0"/>
              </a:rPr>
              <a:t>, update-</a:t>
            </a:r>
            <a:r>
              <a:rPr lang="en-US" altLang="cs-CZ" dirty="0" err="1">
                <a:latin typeface="Arial" panose="020B0604020202020204" pitchFamily="34" charset="0"/>
              </a:rPr>
              <a:t>ovanie</a:t>
            </a:r>
            <a:r>
              <a:rPr lang="en-US" altLang="cs-CZ" dirty="0">
                <a:latin typeface="Arial" panose="020B0604020202020204" pitchFamily="34" charset="0"/>
              </a:rPr>
              <a:t>. </a:t>
            </a:r>
            <a:r>
              <a:rPr lang="en-US" altLang="cs-CZ" dirty="0" err="1">
                <a:latin typeface="Arial" panose="020B0604020202020204" pitchFamily="34" charset="0"/>
              </a:rPr>
              <a:t>Predstavme</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ze </a:t>
            </a:r>
            <a:r>
              <a:rPr lang="en-US" altLang="cs-CZ" dirty="0" err="1">
                <a:latin typeface="Arial" panose="020B0604020202020204" pitchFamily="34" charset="0"/>
              </a:rPr>
              <a:t>mame</a:t>
            </a:r>
            <a:r>
              <a:rPr lang="en-US" altLang="cs-CZ" dirty="0">
                <a:latin typeface="Arial" panose="020B0604020202020204" pitchFamily="34" charset="0"/>
              </a:rPr>
              <a:t> </a:t>
            </a:r>
            <a:r>
              <a:rPr lang="en-US" altLang="cs-CZ" dirty="0" err="1">
                <a:latin typeface="Arial" panose="020B0604020202020204" pitchFamily="34" charset="0"/>
              </a:rPr>
              <a:t>stanicu</a:t>
            </a:r>
            <a:r>
              <a:rPr lang="en-US" altLang="cs-CZ" dirty="0">
                <a:latin typeface="Arial" panose="020B0604020202020204" pitchFamily="34" charset="0"/>
              </a:rPr>
              <a:t> co ma </a:t>
            </a:r>
            <a:r>
              <a:rPr lang="en-US" altLang="cs-CZ" dirty="0" err="1">
                <a:latin typeface="Arial" panose="020B0604020202020204" pitchFamily="34" charset="0"/>
              </a:rPr>
              <a:t>stav</a:t>
            </a:r>
            <a:r>
              <a:rPr lang="en-US" altLang="cs-CZ" dirty="0">
                <a:latin typeface="Arial" panose="020B0604020202020204" pitchFamily="34" charset="0"/>
              </a:rPr>
              <a:t> o 2 </a:t>
            </a:r>
            <a:r>
              <a:rPr lang="en-US" altLang="cs-CZ" dirty="0" err="1">
                <a:latin typeface="Arial" panose="020B0604020202020204" pitchFamily="34" charset="0"/>
              </a:rPr>
              <a:t>prvkoch</a:t>
            </a:r>
            <a:r>
              <a:rPr lang="en-US" altLang="cs-CZ" dirty="0">
                <a:latin typeface="Arial" panose="020B0604020202020204" pitchFamily="34" charset="0"/>
              </a:rPr>
              <a:t>, </a:t>
            </a:r>
            <a:r>
              <a:rPr lang="en-US" altLang="cs-CZ" dirty="0" err="1">
                <a:latin typeface="Arial" panose="020B0604020202020204" pitchFamily="34" charset="0"/>
              </a:rPr>
              <a:t>teplotu</a:t>
            </a:r>
            <a:r>
              <a:rPr lang="en-US" altLang="cs-CZ" dirty="0">
                <a:latin typeface="Arial" panose="020B0604020202020204" pitchFamily="34" charset="0"/>
              </a:rPr>
              <a:t> a </a:t>
            </a:r>
            <a:r>
              <a:rPr lang="en-US" altLang="cs-CZ" dirty="0" err="1">
                <a:latin typeface="Arial" panose="020B0604020202020204" pitchFamily="34" charset="0"/>
              </a:rPr>
              <a:t>rychlost</a:t>
            </a:r>
            <a:r>
              <a:rPr lang="en-US" altLang="cs-CZ" dirty="0">
                <a:latin typeface="Arial" panose="020B0604020202020204" pitchFamily="34" charset="0"/>
              </a:rPr>
              <a:t> </a:t>
            </a:r>
            <a:r>
              <a:rPr lang="en-US" altLang="cs-CZ" dirty="0" err="1">
                <a:latin typeface="Arial" panose="020B0604020202020204" pitchFamily="34" charset="0"/>
              </a:rPr>
              <a:t>vetra</a:t>
            </a:r>
            <a:r>
              <a:rPr lang="en-US" altLang="cs-CZ" dirty="0">
                <a:latin typeface="Arial" panose="020B0604020202020204" pitchFamily="34" charset="0"/>
              </a:rPr>
              <a:t>, a </a:t>
            </a:r>
            <a:r>
              <a:rPr lang="en-US" altLang="cs-CZ" dirty="0" err="1">
                <a:latin typeface="Arial" panose="020B0604020202020204" pitchFamily="34" charset="0"/>
              </a:rPr>
              <a:t>chceme</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oba</a:t>
            </a:r>
            <a:r>
              <a:rPr lang="en-US" altLang="cs-CZ" dirty="0">
                <a:latin typeface="Arial" panose="020B0604020202020204" pitchFamily="34" charset="0"/>
              </a:rPr>
              <a:t> </a:t>
            </a:r>
            <a:r>
              <a:rPr lang="en-US" altLang="cs-CZ" dirty="0" err="1">
                <a:latin typeface="Arial" panose="020B0604020202020204" pitchFamily="34" charset="0"/>
              </a:rPr>
              <a:t>parametre</a:t>
            </a:r>
            <a:r>
              <a:rPr lang="en-US" altLang="cs-CZ" dirty="0">
                <a:latin typeface="Arial" panose="020B0604020202020204" pitchFamily="34" charset="0"/>
              </a:rPr>
              <a:t> </a:t>
            </a:r>
            <a:r>
              <a:rPr lang="en-US" altLang="cs-CZ" dirty="0" err="1">
                <a:latin typeface="Arial" panose="020B0604020202020204" pitchFamily="34" charset="0"/>
              </a:rPr>
              <a:t>zmenit</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najprv</a:t>
            </a:r>
            <a:r>
              <a:rPr lang="en-US" altLang="cs-CZ" dirty="0">
                <a:latin typeface="Arial" panose="020B0604020202020204" pitchFamily="34" charset="0"/>
              </a:rPr>
              <a:t> by </a:t>
            </a:r>
            <a:r>
              <a:rPr lang="en-US" altLang="cs-CZ" dirty="0" err="1">
                <a:latin typeface="Arial" panose="020B0604020202020204" pitchFamily="34" charset="0"/>
              </a:rPr>
              <a:t>sme</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zmenili</a:t>
            </a:r>
            <a:r>
              <a:rPr lang="en-US" altLang="cs-CZ" dirty="0">
                <a:latin typeface="Arial" panose="020B0604020202020204" pitchFamily="34" charset="0"/>
              </a:rPr>
              <a:t> </a:t>
            </a:r>
            <a:r>
              <a:rPr lang="en-US" altLang="cs-CZ" dirty="0" err="1">
                <a:latin typeface="Arial" panose="020B0604020202020204" pitchFamily="34" charset="0"/>
              </a:rPr>
              <a:t>teplotu</a:t>
            </a:r>
            <a:r>
              <a:rPr lang="en-US" altLang="cs-CZ" dirty="0">
                <a:latin typeface="Arial" panose="020B0604020202020204" pitchFamily="34" charset="0"/>
              </a:rPr>
              <a:t>, (! OBECKAJ !)</a:t>
            </a:r>
          </a:p>
        </p:txBody>
      </p:sp>
      <p:sp>
        <p:nvSpPr>
          <p:cNvPr id="31748" name="Slide Number Placeholder 3">
            <a:extLst>
              <a:ext uri="{FF2B5EF4-FFF2-40B4-BE49-F238E27FC236}">
                <a16:creationId xmlns:a16="http://schemas.microsoft.com/office/drawing/2014/main" id="{9371326C-C7D2-480B-B4FE-2D70DC2228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4091A37-5ADA-43CA-9C0F-E206AA5D4836}" type="slidenum">
              <a:rPr lang="cs-CZ" altLang="en-US" sz="1200"/>
              <a:pPr/>
              <a:t>14</a:t>
            </a:fld>
            <a:endParaRPr lang="cs-CZ"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FDAAAFD-4BE1-49F1-AF28-6D1903FEA967}"/>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8FE2D8F3-2D03-4F60-BCF4-17BEE3ED07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Druhou moznostou je, že Notify by volali Observery, az ked by sami uznali za vhodne. Toto riesenie ma tu vyhodu, ze ak su observery dobre napisane, tak sa notify zbytocne nevola. Zato ale je na Observery davana vacsia zodpovednost a tym padom je to cele nachylnejsie na chyby. S tymto pristupom by Rovnaky scenar vyzeral takto. Opat by sme najprv nastavili Teplotu, nasledne by sme nastavili ryhclost vetra a ked uz sme spravili vsetko co sme chceli, tak na Subjecte zavolame notify.</a:t>
            </a:r>
            <a:endParaRPr lang="sk-SK" altLang="cs-CZ">
              <a:latin typeface="Arial" panose="020B0604020202020204" pitchFamily="34" charset="0"/>
            </a:endParaRPr>
          </a:p>
        </p:txBody>
      </p:sp>
      <p:sp>
        <p:nvSpPr>
          <p:cNvPr id="33796" name="Slide Number Placeholder 3">
            <a:extLst>
              <a:ext uri="{FF2B5EF4-FFF2-40B4-BE49-F238E27FC236}">
                <a16:creationId xmlns:a16="http://schemas.microsoft.com/office/drawing/2014/main" id="{974DB8BF-F921-4D18-85B5-E434A7FCFB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102292F8-A3D2-4248-B4A7-68B97EF8541F}" type="slidenum">
              <a:rPr lang="cs-CZ" altLang="en-US" sz="1200"/>
              <a:pPr/>
              <a:t>15</a:t>
            </a:fld>
            <a:endParaRPr lang="cs-CZ"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A79B7B8-B6D6-4C83-94FB-71626D9775B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9229BB-DF36-44AA-B634-BC0D9B7A0E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err="1">
                <a:latin typeface="Arial" panose="020B0604020202020204" pitchFamily="34" charset="0"/>
              </a:rPr>
              <a:t>Dalsiu</a:t>
            </a:r>
            <a:r>
              <a:rPr lang="en-US" altLang="cs-CZ" dirty="0">
                <a:latin typeface="Arial" panose="020B0604020202020204" pitchFamily="34" charset="0"/>
              </a:rPr>
              <a:t> </a:t>
            </a:r>
            <a:r>
              <a:rPr lang="en-US" altLang="cs-CZ" dirty="0" err="1">
                <a:latin typeface="Arial" panose="020B0604020202020204" pitchFamily="34" charset="0"/>
              </a:rPr>
              <a:t>vec</a:t>
            </a:r>
            <a:r>
              <a:rPr lang="en-US" altLang="cs-CZ" dirty="0">
                <a:latin typeface="Arial" panose="020B0604020202020204" pitchFamily="34" charset="0"/>
              </a:rPr>
              <a:t> </a:t>
            </a:r>
            <a:r>
              <a:rPr lang="en-US" altLang="cs-CZ" dirty="0" err="1">
                <a:latin typeface="Arial" panose="020B0604020202020204" pitchFamily="34" charset="0"/>
              </a:rPr>
              <a:t>ktoru</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mozme</a:t>
            </a:r>
            <a:r>
              <a:rPr lang="en-US" altLang="cs-CZ" dirty="0">
                <a:latin typeface="Arial" panose="020B0604020202020204" pitchFamily="34" charset="0"/>
              </a:rPr>
              <a:t> </a:t>
            </a:r>
            <a:r>
              <a:rPr lang="en-US" altLang="cs-CZ" dirty="0" err="1">
                <a:latin typeface="Arial" panose="020B0604020202020204" pitchFamily="34" charset="0"/>
              </a:rPr>
              <a:t>pri</a:t>
            </a:r>
            <a:r>
              <a:rPr lang="en-US" altLang="cs-CZ" dirty="0">
                <a:latin typeface="Arial" panose="020B0604020202020204" pitchFamily="34" charset="0"/>
              </a:rPr>
              <a:t> </a:t>
            </a:r>
            <a:r>
              <a:rPr lang="en-US" altLang="cs-CZ" dirty="0" err="1">
                <a:latin typeface="Arial" panose="020B0604020202020204" pitchFamily="34" charset="0"/>
              </a:rPr>
              <a:t>implementacii</a:t>
            </a:r>
            <a:r>
              <a:rPr lang="en-US" altLang="cs-CZ" dirty="0">
                <a:latin typeface="Arial" panose="020B0604020202020204" pitchFamily="34" charset="0"/>
              </a:rPr>
              <a:t> NV Observer </a:t>
            </a:r>
            <a:r>
              <a:rPr lang="en-US" altLang="cs-CZ" dirty="0" err="1">
                <a:latin typeface="Arial" panose="020B0604020202020204" pitchFamily="34" charset="0"/>
              </a:rPr>
              <a:t>vybrat</a:t>
            </a:r>
            <a:r>
              <a:rPr lang="en-US" altLang="cs-CZ" dirty="0">
                <a:latin typeface="Arial" panose="020B0604020202020204" pitchFamily="34" charset="0"/>
              </a:rPr>
              <a:t> je, ze ci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subjektu</a:t>
            </a:r>
            <a:r>
              <a:rPr lang="en-US" altLang="cs-CZ" dirty="0">
                <a:latin typeface="Arial" panose="020B0604020202020204" pitchFamily="34" charset="0"/>
              </a:rPr>
              <a:t> </a:t>
            </a:r>
            <a:r>
              <a:rPr lang="en-US" altLang="cs-CZ" dirty="0" err="1">
                <a:latin typeface="Arial" panose="020B0604020202020204" pitchFamily="34" charset="0"/>
              </a:rPr>
              <a:t>budeme</a:t>
            </a:r>
            <a:r>
              <a:rPr lang="en-US" altLang="cs-CZ" dirty="0">
                <a:latin typeface="Arial" panose="020B0604020202020204" pitchFamily="34" charset="0"/>
              </a:rPr>
              <a:t> Push-</a:t>
            </a:r>
            <a:r>
              <a:rPr lang="en-US" altLang="cs-CZ" dirty="0" err="1">
                <a:latin typeface="Arial" panose="020B0604020202020204" pitchFamily="34" charset="0"/>
              </a:rPr>
              <a:t>ovat</a:t>
            </a:r>
            <a:r>
              <a:rPr lang="en-US" altLang="cs-CZ" dirty="0">
                <a:latin typeface="Arial" panose="020B0604020202020204" pitchFamily="34" charset="0"/>
              </a:rPr>
              <a:t> do </a:t>
            </a:r>
            <a:r>
              <a:rPr lang="en-US" altLang="cs-CZ" dirty="0" err="1">
                <a:latin typeface="Arial" panose="020B0604020202020204" pitchFamily="34" charset="0"/>
              </a:rPr>
              <a:t>observerov</a:t>
            </a:r>
            <a:r>
              <a:rPr lang="en-US" altLang="cs-CZ" dirty="0">
                <a:latin typeface="Arial" panose="020B0604020202020204" pitchFamily="34" charset="0"/>
              </a:rPr>
              <a:t> </a:t>
            </a:r>
            <a:r>
              <a:rPr lang="en-US" altLang="cs-CZ" dirty="0" err="1">
                <a:latin typeface="Arial" panose="020B0604020202020204" pitchFamily="34" charset="0"/>
              </a:rPr>
              <a:t>cez</a:t>
            </a:r>
            <a:r>
              <a:rPr lang="en-US" altLang="cs-CZ" dirty="0">
                <a:latin typeface="Arial" panose="020B0604020202020204" pitchFamily="34" charset="0"/>
              </a:rPr>
              <a:t> </a:t>
            </a:r>
            <a:r>
              <a:rPr lang="en-US" altLang="cs-CZ" dirty="0" err="1">
                <a:latin typeface="Arial" panose="020B0604020202020204" pitchFamily="34" charset="0"/>
              </a:rPr>
              <a:t>funkciu</a:t>
            </a:r>
            <a:r>
              <a:rPr lang="en-US" altLang="cs-CZ" dirty="0">
                <a:latin typeface="Arial" panose="020B0604020202020204" pitchFamily="34" charset="0"/>
              </a:rPr>
              <a:t> Update, </a:t>
            </a:r>
            <a:r>
              <a:rPr lang="en-US" altLang="cs-CZ" dirty="0" err="1">
                <a:latin typeface="Arial" panose="020B0604020202020204" pitchFamily="34" charset="0"/>
              </a:rPr>
              <a:t>alebo</a:t>
            </a:r>
            <a:r>
              <a:rPr lang="en-US" altLang="cs-CZ" dirty="0">
                <a:latin typeface="Arial" panose="020B0604020202020204" pitchFamily="34" charset="0"/>
              </a:rPr>
              <a:t> ci </a:t>
            </a:r>
            <a:r>
              <a:rPr lang="en-US" altLang="cs-CZ" dirty="0" err="1">
                <a:latin typeface="Arial" panose="020B0604020202020204" pitchFamily="34" charset="0"/>
              </a:rPr>
              <a:t>len</a:t>
            </a:r>
            <a:r>
              <a:rPr lang="en-US" altLang="cs-CZ" dirty="0">
                <a:latin typeface="Arial" panose="020B0604020202020204" pitchFamily="34" charset="0"/>
              </a:rPr>
              <a:t> </a:t>
            </a:r>
            <a:r>
              <a:rPr lang="en-US" altLang="cs-CZ" dirty="0" err="1">
                <a:latin typeface="Arial" panose="020B0604020202020204" pitchFamily="34" charset="0"/>
              </a:rPr>
              <a:t>funkcia</a:t>
            </a:r>
            <a:r>
              <a:rPr lang="en-US" altLang="cs-CZ" dirty="0">
                <a:latin typeface="Arial" panose="020B0604020202020204" pitchFamily="34" charset="0"/>
              </a:rPr>
              <a:t> Update </a:t>
            </a:r>
            <a:r>
              <a:rPr lang="en-US" altLang="cs-CZ" dirty="0" err="1">
                <a:latin typeface="Arial" panose="020B0604020202020204" pitchFamily="34" charset="0"/>
              </a:rPr>
              <a:t>vnutry</a:t>
            </a:r>
            <a:r>
              <a:rPr lang="en-US" altLang="cs-CZ" dirty="0">
                <a:latin typeface="Arial" panose="020B0604020202020204" pitchFamily="34" charset="0"/>
              </a:rPr>
              <a:t> </a:t>
            </a:r>
            <a:r>
              <a:rPr lang="en-US" altLang="cs-CZ" dirty="0" err="1">
                <a:latin typeface="Arial" panose="020B0604020202020204" pitchFamily="34" charset="0"/>
              </a:rPr>
              <a:t>observera</a:t>
            </a:r>
            <a:r>
              <a:rPr lang="en-US" altLang="cs-CZ" dirty="0">
                <a:latin typeface="Arial" panose="020B0604020202020204" pitchFamily="34" charset="0"/>
              </a:rPr>
              <a:t> </a:t>
            </a:r>
            <a:r>
              <a:rPr lang="en-US" altLang="cs-CZ" dirty="0" err="1">
                <a:latin typeface="Arial" panose="020B0604020202020204" pitchFamily="34" charset="0"/>
              </a:rPr>
              <a:t>podnieti</a:t>
            </a:r>
            <a:r>
              <a:rPr lang="en-US" altLang="cs-CZ" dirty="0">
                <a:latin typeface="Arial" panose="020B0604020202020204" pitchFamily="34" charset="0"/>
              </a:rPr>
              <a:t> </a:t>
            </a:r>
            <a:r>
              <a:rPr lang="en-US" altLang="cs-CZ" dirty="0" err="1">
                <a:latin typeface="Arial" panose="020B0604020202020204" pitchFamily="34" charset="0"/>
              </a:rPr>
              <a:t>potencialne</a:t>
            </a:r>
            <a:r>
              <a:rPr lang="en-US" altLang="cs-CZ" dirty="0">
                <a:latin typeface="Arial" panose="020B0604020202020204" pitchFamily="34" charset="0"/>
              </a:rPr>
              <a:t> Pull-</a:t>
            </a:r>
            <a:r>
              <a:rPr lang="en-US" altLang="cs-CZ" dirty="0" err="1">
                <a:latin typeface="Arial" panose="020B0604020202020204" pitchFamily="34" charset="0"/>
              </a:rPr>
              <a:t>ovanie</a:t>
            </a:r>
            <a:r>
              <a:rPr lang="en-US" altLang="cs-CZ" dirty="0">
                <a:latin typeface="Arial" panose="020B0604020202020204" pitchFamily="34" charset="0"/>
              </a:rPr>
              <a:t> </a:t>
            </a:r>
            <a:r>
              <a:rPr lang="en-US" altLang="cs-CZ" dirty="0" err="1">
                <a:latin typeface="Arial" panose="020B0604020202020204" pitchFamily="34" charset="0"/>
              </a:rPr>
              <a:t>noveho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a:t>
            </a:r>
          </a:p>
          <a:p>
            <a:endParaRPr lang="en-US" altLang="cs-CZ" dirty="0">
              <a:latin typeface="Arial" panose="020B0604020202020204" pitchFamily="34" charset="0"/>
            </a:endParaRPr>
          </a:p>
          <a:p>
            <a:r>
              <a:rPr lang="en-US" altLang="cs-CZ" dirty="0" err="1">
                <a:latin typeface="Arial" panose="020B0604020202020204" pitchFamily="34" charset="0"/>
              </a:rPr>
              <a:t>Medzi</a:t>
            </a:r>
            <a:r>
              <a:rPr lang="en-US" altLang="cs-CZ" dirty="0">
                <a:latin typeface="Arial" panose="020B0604020202020204" pitchFamily="34" charset="0"/>
              </a:rPr>
              <a:t> </a:t>
            </a:r>
            <a:r>
              <a:rPr lang="en-US" altLang="cs-CZ" dirty="0" err="1">
                <a:latin typeface="Arial" panose="020B0604020202020204" pitchFamily="34" charset="0"/>
              </a:rPr>
              <a:t>vyhody</a:t>
            </a:r>
            <a:r>
              <a:rPr lang="en-US" altLang="cs-CZ" dirty="0">
                <a:latin typeface="Arial" panose="020B0604020202020204" pitchFamily="34" charset="0"/>
              </a:rPr>
              <a:t> Push </a:t>
            </a:r>
            <a:r>
              <a:rPr lang="en-US" altLang="cs-CZ" dirty="0" err="1">
                <a:latin typeface="Arial" panose="020B0604020202020204" pitchFamily="34" charset="0"/>
              </a:rPr>
              <a:t>pristupu</a:t>
            </a:r>
            <a:r>
              <a:rPr lang="en-US" altLang="cs-CZ" dirty="0">
                <a:latin typeface="Arial" panose="020B0604020202020204" pitchFamily="34" charset="0"/>
              </a:rPr>
              <a:t> </a:t>
            </a:r>
            <a:r>
              <a:rPr lang="en-US" altLang="cs-CZ" dirty="0" err="1">
                <a:latin typeface="Arial" panose="020B0604020202020204" pitchFamily="34" charset="0"/>
              </a:rPr>
              <a:t>patri</a:t>
            </a:r>
            <a:r>
              <a:rPr lang="en-US" altLang="cs-CZ" dirty="0">
                <a:latin typeface="Arial" panose="020B0604020202020204" pitchFamily="34" charset="0"/>
              </a:rPr>
              <a:t>, ze </a:t>
            </a:r>
            <a:r>
              <a:rPr lang="en-US" altLang="cs-CZ" dirty="0" err="1">
                <a:latin typeface="Arial" panose="020B0604020202020204" pitchFamily="34" charset="0"/>
              </a:rPr>
              <a:t>pokial</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potrebuju</a:t>
            </a:r>
            <a:r>
              <a:rPr lang="en-US" altLang="cs-CZ" dirty="0">
                <a:latin typeface="Arial" panose="020B0604020202020204" pitchFamily="34" charset="0"/>
              </a:rPr>
              <a:t>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cely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usetri</a:t>
            </a:r>
            <a:r>
              <a:rPr lang="en-US" altLang="cs-CZ" dirty="0">
                <a:latin typeface="Arial" panose="020B0604020202020204" pitchFamily="34" charset="0"/>
              </a:rPr>
              <a:t> </a:t>
            </a:r>
            <a:r>
              <a:rPr lang="en-US" altLang="cs-CZ" dirty="0" err="1">
                <a:latin typeface="Arial" panose="020B0604020202020204" pitchFamily="34" charset="0"/>
              </a:rPr>
              <a:t>zbytocna</a:t>
            </a:r>
            <a:r>
              <a:rPr lang="en-US" altLang="cs-CZ" dirty="0">
                <a:latin typeface="Arial" panose="020B0604020202020204" pitchFamily="34" charset="0"/>
              </a:rPr>
              <a:t> </a:t>
            </a:r>
            <a:r>
              <a:rPr lang="en-US" altLang="cs-CZ" dirty="0" err="1">
                <a:latin typeface="Arial" panose="020B0604020202020204" pitchFamily="34" charset="0"/>
              </a:rPr>
              <a:t>komunikacia</a:t>
            </a:r>
            <a:r>
              <a:rPr lang="en-US" altLang="cs-CZ" dirty="0">
                <a:latin typeface="Arial" panose="020B0604020202020204" pitchFamily="34" charset="0"/>
              </a:rPr>
              <a:t>, </a:t>
            </a:r>
            <a:r>
              <a:rPr lang="en-US" altLang="cs-CZ" dirty="0" err="1">
                <a:latin typeface="Arial" panose="020B0604020202020204" pitchFamily="34" charset="0"/>
              </a:rPr>
              <a:t>kedy</a:t>
            </a:r>
            <a:r>
              <a:rPr lang="en-US" altLang="cs-CZ" dirty="0">
                <a:latin typeface="Arial" panose="020B0604020202020204" pitchFamily="34" charset="0"/>
              </a:rPr>
              <a:t> by </a:t>
            </a:r>
            <a:r>
              <a:rPr lang="en-US" altLang="cs-CZ" dirty="0" err="1">
                <a:latin typeface="Arial" panose="020B0604020202020204" pitchFamily="34" charset="0"/>
              </a:rPr>
              <a:t>sa</a:t>
            </a:r>
            <a:r>
              <a:rPr lang="en-US" altLang="cs-CZ" dirty="0">
                <a:latin typeface="Arial" panose="020B0604020202020204" pitchFamily="34" charset="0"/>
              </a:rPr>
              <a:t> v Pull-</a:t>
            </a:r>
            <a:r>
              <a:rPr lang="en-US" altLang="cs-CZ" dirty="0" err="1">
                <a:latin typeface="Arial" panose="020B0604020202020204" pitchFamily="34" charset="0"/>
              </a:rPr>
              <a:t>ovacom</a:t>
            </a:r>
            <a:r>
              <a:rPr lang="en-US" altLang="cs-CZ" dirty="0">
                <a:latin typeface="Arial" panose="020B0604020202020204" pitchFamily="34" charset="0"/>
              </a:rPr>
              <a:t> </a:t>
            </a:r>
            <a:r>
              <a:rPr lang="en-US" altLang="cs-CZ" dirty="0" err="1">
                <a:latin typeface="Arial" panose="020B0604020202020204" pitchFamily="34" charset="0"/>
              </a:rPr>
              <a:t>pripade</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este</a:t>
            </a:r>
            <a:r>
              <a:rPr lang="en-US" altLang="cs-CZ" dirty="0">
                <a:latin typeface="Arial" panose="020B0604020202020204" pitchFamily="34" charset="0"/>
              </a:rPr>
              <a:t> </a:t>
            </a:r>
            <a:r>
              <a:rPr lang="en-US" altLang="cs-CZ" dirty="0" err="1">
                <a:latin typeface="Arial" panose="020B0604020202020204" pitchFamily="34" charset="0"/>
              </a:rPr>
              <a:t>volala</a:t>
            </a:r>
            <a:r>
              <a:rPr lang="en-US" altLang="cs-CZ" dirty="0">
                <a:latin typeface="Arial" panose="020B0604020202020204" pitchFamily="34" charset="0"/>
              </a:rPr>
              <a:t> </a:t>
            </a:r>
            <a:r>
              <a:rPr lang="en-US" altLang="cs-CZ" dirty="0" err="1">
                <a:latin typeface="Arial" panose="020B0604020202020204" pitchFamily="34" charset="0"/>
              </a:rPr>
              <a:t>funkcia</a:t>
            </a:r>
            <a:r>
              <a:rPr lang="en-US" altLang="cs-CZ" dirty="0">
                <a:latin typeface="Arial" panose="020B0604020202020204" pitchFamily="34" charset="0"/>
              </a:rPr>
              <a:t> </a:t>
            </a:r>
            <a:r>
              <a:rPr lang="en-US" altLang="cs-CZ" dirty="0" err="1">
                <a:latin typeface="Arial" panose="020B0604020202020204" pitchFamily="34" charset="0"/>
              </a:rPr>
              <a:t>GetState</a:t>
            </a:r>
            <a:r>
              <a:rPr lang="en-US" altLang="cs-CZ" dirty="0">
                <a:latin typeface="Arial" panose="020B0604020202020204" pitchFamily="34" charset="0"/>
              </a:rPr>
              <a:t>. </a:t>
            </a:r>
          </a:p>
          <a:p>
            <a:r>
              <a:rPr lang="en-US" altLang="cs-CZ" dirty="0">
                <a:latin typeface="Arial" panose="020B0604020202020204" pitchFamily="34" charset="0"/>
              </a:rPr>
              <a:t>Na </a:t>
            </a:r>
            <a:r>
              <a:rPr lang="en-US" altLang="cs-CZ" dirty="0" err="1">
                <a:latin typeface="Arial" panose="020B0604020202020204" pitchFamily="34" charset="0"/>
              </a:rPr>
              <a:t>druhu</a:t>
            </a:r>
            <a:r>
              <a:rPr lang="en-US" altLang="cs-CZ" dirty="0">
                <a:latin typeface="Arial" panose="020B0604020202020204" pitchFamily="34" charset="0"/>
              </a:rPr>
              <a:t> </a:t>
            </a:r>
            <a:r>
              <a:rPr lang="en-US" altLang="cs-CZ" dirty="0" err="1">
                <a:latin typeface="Arial" panose="020B0604020202020204" pitchFamily="34" charset="0"/>
              </a:rPr>
              <a:t>stranu</a:t>
            </a:r>
            <a:r>
              <a:rPr lang="en-US" altLang="cs-CZ" dirty="0">
                <a:latin typeface="Arial" panose="020B0604020202020204" pitchFamily="34" charset="0"/>
              </a:rPr>
              <a:t>, </a:t>
            </a:r>
            <a:r>
              <a:rPr lang="en-US" altLang="cs-CZ" dirty="0" err="1">
                <a:latin typeface="Arial" panose="020B0604020202020204" pitchFamily="34" charset="0"/>
              </a:rPr>
              <a:t>ak</a:t>
            </a:r>
            <a:r>
              <a:rPr lang="en-US" altLang="cs-CZ" dirty="0">
                <a:latin typeface="Arial" panose="020B0604020202020204" pitchFamily="34" charset="0"/>
              </a:rPr>
              <a:t> </a:t>
            </a:r>
            <a:r>
              <a:rPr lang="en-US" altLang="cs-CZ" dirty="0" err="1">
                <a:latin typeface="Arial" panose="020B0604020202020204" pitchFamily="34" charset="0"/>
              </a:rPr>
              <a:t>cely</a:t>
            </a:r>
            <a:r>
              <a:rPr lang="en-US" altLang="cs-CZ" dirty="0">
                <a:latin typeface="Arial" panose="020B0604020202020204" pitchFamily="34" charset="0"/>
              </a:rPr>
              <a:t>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nepotrebuju</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v Pull-</a:t>
            </a:r>
            <a:r>
              <a:rPr lang="en-US" altLang="cs-CZ" dirty="0" err="1">
                <a:latin typeface="Arial" panose="020B0604020202020204" pitchFamily="34" charset="0"/>
              </a:rPr>
              <a:t>ovacom</a:t>
            </a:r>
            <a:r>
              <a:rPr lang="en-US" altLang="cs-CZ" dirty="0">
                <a:latin typeface="Arial" panose="020B0604020202020204" pitchFamily="34" charset="0"/>
              </a:rPr>
              <a:t> </a:t>
            </a:r>
            <a:r>
              <a:rPr lang="en-US" altLang="cs-CZ" dirty="0" err="1">
                <a:latin typeface="Arial" panose="020B0604020202020204" pitchFamily="34" charset="0"/>
              </a:rPr>
              <a:t>pripade</a:t>
            </a:r>
            <a:r>
              <a:rPr lang="en-US" altLang="cs-CZ" dirty="0">
                <a:latin typeface="Arial" panose="020B0604020202020204" pitchFamily="34" charset="0"/>
              </a:rPr>
              <a:t> </a:t>
            </a:r>
            <a:r>
              <a:rPr lang="en-US" altLang="cs-CZ" dirty="0" err="1">
                <a:latin typeface="Arial" panose="020B0604020202020204" pitchFamily="34" charset="0"/>
              </a:rPr>
              <a:t>usetrime</a:t>
            </a:r>
            <a:r>
              <a:rPr lang="en-US" altLang="cs-CZ" dirty="0">
                <a:latin typeface="Arial" panose="020B0604020202020204" pitchFamily="34" charset="0"/>
              </a:rPr>
              <a:t> </a:t>
            </a:r>
            <a:r>
              <a:rPr lang="en-US" altLang="cs-CZ" dirty="0" err="1">
                <a:latin typeface="Arial" panose="020B0604020202020204" pitchFamily="34" charset="0"/>
              </a:rPr>
              <a:t>potencialne</a:t>
            </a:r>
            <a:r>
              <a:rPr lang="en-US" altLang="cs-CZ" dirty="0">
                <a:latin typeface="Arial" panose="020B0604020202020204" pitchFamily="34" charset="0"/>
              </a:rPr>
              <a:t> </a:t>
            </a:r>
            <a:r>
              <a:rPr lang="en-US" altLang="cs-CZ" dirty="0" err="1">
                <a:latin typeface="Arial" panose="020B0604020202020204" pitchFamily="34" charset="0"/>
              </a:rPr>
              <a:t>zbytocne</a:t>
            </a:r>
            <a:r>
              <a:rPr lang="en-US" altLang="cs-CZ" dirty="0">
                <a:latin typeface="Arial" panose="020B0604020202020204" pitchFamily="34" charset="0"/>
              </a:rPr>
              <a:t> </a:t>
            </a:r>
            <a:r>
              <a:rPr lang="en-US" altLang="cs-CZ" dirty="0" err="1">
                <a:latin typeface="Arial" panose="020B0604020202020204" pitchFamily="34" charset="0"/>
              </a:rPr>
              <a:t>prenasanie</a:t>
            </a:r>
            <a:r>
              <a:rPr lang="en-US" altLang="cs-CZ" dirty="0">
                <a:latin typeface="Arial" panose="020B0604020202020204" pitchFamily="34" charset="0"/>
              </a:rPr>
              <a:t> </a:t>
            </a:r>
            <a:r>
              <a:rPr lang="en-US" altLang="cs-CZ" dirty="0" err="1">
                <a:latin typeface="Arial" panose="020B0604020202020204" pitchFamily="34" charset="0"/>
              </a:rPr>
              <a:t>noveho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a:t>
            </a:r>
            <a:r>
              <a:rPr lang="en-US" altLang="cs-CZ" dirty="0" err="1">
                <a:latin typeface="Arial" panose="020B0604020202020204" pitchFamily="34" charset="0"/>
              </a:rPr>
              <a:t>vo</a:t>
            </a:r>
            <a:r>
              <a:rPr lang="en-US" altLang="cs-CZ" dirty="0">
                <a:latin typeface="Arial" panose="020B0604020202020204" pitchFamily="34" charset="0"/>
              </a:rPr>
              <a:t> </a:t>
            </a:r>
            <a:r>
              <a:rPr lang="en-US" altLang="cs-CZ" dirty="0" err="1">
                <a:latin typeface="Arial" panose="020B0604020202020204" pitchFamily="34" charset="0"/>
              </a:rPr>
              <a:t>funkcii</a:t>
            </a:r>
            <a:r>
              <a:rPr lang="en-US" altLang="cs-CZ" dirty="0">
                <a:latin typeface="Arial" panose="020B0604020202020204" pitchFamily="34" charset="0"/>
              </a:rPr>
              <a:t> Update.</a:t>
            </a:r>
            <a:endParaRPr lang="sk-SK" altLang="cs-CZ"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68D25F6A-958F-4AE8-B910-FBECF2EEA3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A2395CC-9B6B-4128-8A0D-5EC8DA734696}" type="slidenum">
              <a:rPr lang="cs-CZ" altLang="en-US" sz="1200"/>
              <a:pPr/>
              <a:t>16</a:t>
            </a:fld>
            <a:endParaRPr lang="cs-CZ"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A79B7B8-B6D6-4C83-94FB-71626D9775B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F9229BB-DF36-44AA-B634-BC0D9B7A0E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dirty="0" err="1">
                <a:latin typeface="Arial" panose="020B0604020202020204" pitchFamily="34" charset="0"/>
              </a:rPr>
              <a:t>Dalsiu</a:t>
            </a:r>
            <a:r>
              <a:rPr lang="en-US" altLang="cs-CZ" dirty="0">
                <a:latin typeface="Arial" panose="020B0604020202020204" pitchFamily="34" charset="0"/>
              </a:rPr>
              <a:t> </a:t>
            </a:r>
            <a:r>
              <a:rPr lang="en-US" altLang="cs-CZ" dirty="0" err="1">
                <a:latin typeface="Arial" panose="020B0604020202020204" pitchFamily="34" charset="0"/>
              </a:rPr>
              <a:t>vec</a:t>
            </a:r>
            <a:r>
              <a:rPr lang="en-US" altLang="cs-CZ" dirty="0">
                <a:latin typeface="Arial" panose="020B0604020202020204" pitchFamily="34" charset="0"/>
              </a:rPr>
              <a:t> </a:t>
            </a:r>
            <a:r>
              <a:rPr lang="en-US" altLang="cs-CZ" dirty="0" err="1">
                <a:latin typeface="Arial" panose="020B0604020202020204" pitchFamily="34" charset="0"/>
              </a:rPr>
              <a:t>ktoru</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mozme</a:t>
            </a:r>
            <a:r>
              <a:rPr lang="en-US" altLang="cs-CZ" dirty="0">
                <a:latin typeface="Arial" panose="020B0604020202020204" pitchFamily="34" charset="0"/>
              </a:rPr>
              <a:t> </a:t>
            </a:r>
            <a:r>
              <a:rPr lang="en-US" altLang="cs-CZ" dirty="0" err="1">
                <a:latin typeface="Arial" panose="020B0604020202020204" pitchFamily="34" charset="0"/>
              </a:rPr>
              <a:t>pri</a:t>
            </a:r>
            <a:r>
              <a:rPr lang="en-US" altLang="cs-CZ" dirty="0">
                <a:latin typeface="Arial" panose="020B0604020202020204" pitchFamily="34" charset="0"/>
              </a:rPr>
              <a:t> </a:t>
            </a:r>
            <a:r>
              <a:rPr lang="en-US" altLang="cs-CZ" dirty="0" err="1">
                <a:latin typeface="Arial" panose="020B0604020202020204" pitchFamily="34" charset="0"/>
              </a:rPr>
              <a:t>implementacii</a:t>
            </a:r>
            <a:r>
              <a:rPr lang="en-US" altLang="cs-CZ" dirty="0">
                <a:latin typeface="Arial" panose="020B0604020202020204" pitchFamily="34" charset="0"/>
              </a:rPr>
              <a:t> NV Observer </a:t>
            </a:r>
            <a:r>
              <a:rPr lang="en-US" altLang="cs-CZ" dirty="0" err="1">
                <a:latin typeface="Arial" panose="020B0604020202020204" pitchFamily="34" charset="0"/>
              </a:rPr>
              <a:t>vybrat</a:t>
            </a:r>
            <a:r>
              <a:rPr lang="en-US" altLang="cs-CZ" dirty="0">
                <a:latin typeface="Arial" panose="020B0604020202020204" pitchFamily="34" charset="0"/>
              </a:rPr>
              <a:t> je, ze ci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subjektu</a:t>
            </a:r>
            <a:r>
              <a:rPr lang="en-US" altLang="cs-CZ" dirty="0">
                <a:latin typeface="Arial" panose="020B0604020202020204" pitchFamily="34" charset="0"/>
              </a:rPr>
              <a:t> </a:t>
            </a:r>
            <a:r>
              <a:rPr lang="en-US" altLang="cs-CZ" dirty="0" err="1">
                <a:latin typeface="Arial" panose="020B0604020202020204" pitchFamily="34" charset="0"/>
              </a:rPr>
              <a:t>budeme</a:t>
            </a:r>
            <a:r>
              <a:rPr lang="en-US" altLang="cs-CZ" dirty="0">
                <a:latin typeface="Arial" panose="020B0604020202020204" pitchFamily="34" charset="0"/>
              </a:rPr>
              <a:t> Push-</a:t>
            </a:r>
            <a:r>
              <a:rPr lang="en-US" altLang="cs-CZ" dirty="0" err="1">
                <a:latin typeface="Arial" panose="020B0604020202020204" pitchFamily="34" charset="0"/>
              </a:rPr>
              <a:t>ovat</a:t>
            </a:r>
            <a:r>
              <a:rPr lang="en-US" altLang="cs-CZ" dirty="0">
                <a:latin typeface="Arial" panose="020B0604020202020204" pitchFamily="34" charset="0"/>
              </a:rPr>
              <a:t> do </a:t>
            </a:r>
            <a:r>
              <a:rPr lang="en-US" altLang="cs-CZ" dirty="0" err="1">
                <a:latin typeface="Arial" panose="020B0604020202020204" pitchFamily="34" charset="0"/>
              </a:rPr>
              <a:t>observerov</a:t>
            </a:r>
            <a:r>
              <a:rPr lang="en-US" altLang="cs-CZ" dirty="0">
                <a:latin typeface="Arial" panose="020B0604020202020204" pitchFamily="34" charset="0"/>
              </a:rPr>
              <a:t> </a:t>
            </a:r>
            <a:r>
              <a:rPr lang="en-US" altLang="cs-CZ" dirty="0" err="1">
                <a:latin typeface="Arial" panose="020B0604020202020204" pitchFamily="34" charset="0"/>
              </a:rPr>
              <a:t>cez</a:t>
            </a:r>
            <a:r>
              <a:rPr lang="en-US" altLang="cs-CZ" dirty="0">
                <a:latin typeface="Arial" panose="020B0604020202020204" pitchFamily="34" charset="0"/>
              </a:rPr>
              <a:t> </a:t>
            </a:r>
            <a:r>
              <a:rPr lang="en-US" altLang="cs-CZ" dirty="0" err="1">
                <a:latin typeface="Arial" panose="020B0604020202020204" pitchFamily="34" charset="0"/>
              </a:rPr>
              <a:t>funkciu</a:t>
            </a:r>
            <a:r>
              <a:rPr lang="en-US" altLang="cs-CZ" dirty="0">
                <a:latin typeface="Arial" panose="020B0604020202020204" pitchFamily="34" charset="0"/>
              </a:rPr>
              <a:t> Update, </a:t>
            </a:r>
            <a:r>
              <a:rPr lang="en-US" altLang="cs-CZ" dirty="0" err="1">
                <a:latin typeface="Arial" panose="020B0604020202020204" pitchFamily="34" charset="0"/>
              </a:rPr>
              <a:t>alebo</a:t>
            </a:r>
            <a:r>
              <a:rPr lang="en-US" altLang="cs-CZ" dirty="0">
                <a:latin typeface="Arial" panose="020B0604020202020204" pitchFamily="34" charset="0"/>
              </a:rPr>
              <a:t> ci </a:t>
            </a:r>
            <a:r>
              <a:rPr lang="en-US" altLang="cs-CZ" dirty="0" err="1">
                <a:latin typeface="Arial" panose="020B0604020202020204" pitchFamily="34" charset="0"/>
              </a:rPr>
              <a:t>len</a:t>
            </a:r>
            <a:r>
              <a:rPr lang="en-US" altLang="cs-CZ" dirty="0">
                <a:latin typeface="Arial" panose="020B0604020202020204" pitchFamily="34" charset="0"/>
              </a:rPr>
              <a:t> </a:t>
            </a:r>
            <a:r>
              <a:rPr lang="en-US" altLang="cs-CZ" dirty="0" err="1">
                <a:latin typeface="Arial" panose="020B0604020202020204" pitchFamily="34" charset="0"/>
              </a:rPr>
              <a:t>funkcia</a:t>
            </a:r>
            <a:r>
              <a:rPr lang="en-US" altLang="cs-CZ" dirty="0">
                <a:latin typeface="Arial" panose="020B0604020202020204" pitchFamily="34" charset="0"/>
              </a:rPr>
              <a:t> Update </a:t>
            </a:r>
            <a:r>
              <a:rPr lang="en-US" altLang="cs-CZ" dirty="0" err="1">
                <a:latin typeface="Arial" panose="020B0604020202020204" pitchFamily="34" charset="0"/>
              </a:rPr>
              <a:t>vnutry</a:t>
            </a:r>
            <a:r>
              <a:rPr lang="en-US" altLang="cs-CZ" dirty="0">
                <a:latin typeface="Arial" panose="020B0604020202020204" pitchFamily="34" charset="0"/>
              </a:rPr>
              <a:t> </a:t>
            </a:r>
            <a:r>
              <a:rPr lang="en-US" altLang="cs-CZ" dirty="0" err="1">
                <a:latin typeface="Arial" panose="020B0604020202020204" pitchFamily="34" charset="0"/>
              </a:rPr>
              <a:t>observera</a:t>
            </a:r>
            <a:r>
              <a:rPr lang="en-US" altLang="cs-CZ" dirty="0">
                <a:latin typeface="Arial" panose="020B0604020202020204" pitchFamily="34" charset="0"/>
              </a:rPr>
              <a:t> </a:t>
            </a:r>
            <a:r>
              <a:rPr lang="en-US" altLang="cs-CZ" dirty="0" err="1">
                <a:latin typeface="Arial" panose="020B0604020202020204" pitchFamily="34" charset="0"/>
              </a:rPr>
              <a:t>podnieti</a:t>
            </a:r>
            <a:r>
              <a:rPr lang="en-US" altLang="cs-CZ" dirty="0">
                <a:latin typeface="Arial" panose="020B0604020202020204" pitchFamily="34" charset="0"/>
              </a:rPr>
              <a:t> </a:t>
            </a:r>
            <a:r>
              <a:rPr lang="en-US" altLang="cs-CZ" dirty="0" err="1">
                <a:latin typeface="Arial" panose="020B0604020202020204" pitchFamily="34" charset="0"/>
              </a:rPr>
              <a:t>potencialne</a:t>
            </a:r>
            <a:r>
              <a:rPr lang="en-US" altLang="cs-CZ" dirty="0">
                <a:latin typeface="Arial" panose="020B0604020202020204" pitchFamily="34" charset="0"/>
              </a:rPr>
              <a:t> Pull-</a:t>
            </a:r>
            <a:r>
              <a:rPr lang="en-US" altLang="cs-CZ" dirty="0" err="1">
                <a:latin typeface="Arial" panose="020B0604020202020204" pitchFamily="34" charset="0"/>
              </a:rPr>
              <a:t>ovanie</a:t>
            </a:r>
            <a:r>
              <a:rPr lang="en-US" altLang="cs-CZ" dirty="0">
                <a:latin typeface="Arial" panose="020B0604020202020204" pitchFamily="34" charset="0"/>
              </a:rPr>
              <a:t> </a:t>
            </a:r>
            <a:r>
              <a:rPr lang="en-US" altLang="cs-CZ" dirty="0" err="1">
                <a:latin typeface="Arial" panose="020B0604020202020204" pitchFamily="34" charset="0"/>
              </a:rPr>
              <a:t>noveho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a:t>
            </a:r>
          </a:p>
          <a:p>
            <a:endParaRPr lang="en-US" altLang="cs-CZ" dirty="0">
              <a:latin typeface="Arial" panose="020B0604020202020204" pitchFamily="34" charset="0"/>
            </a:endParaRPr>
          </a:p>
          <a:p>
            <a:r>
              <a:rPr lang="en-US" altLang="cs-CZ" dirty="0" err="1">
                <a:latin typeface="Arial" panose="020B0604020202020204" pitchFamily="34" charset="0"/>
              </a:rPr>
              <a:t>Medzi</a:t>
            </a:r>
            <a:r>
              <a:rPr lang="en-US" altLang="cs-CZ" dirty="0">
                <a:latin typeface="Arial" panose="020B0604020202020204" pitchFamily="34" charset="0"/>
              </a:rPr>
              <a:t> </a:t>
            </a:r>
            <a:r>
              <a:rPr lang="en-US" altLang="cs-CZ" dirty="0" err="1">
                <a:latin typeface="Arial" panose="020B0604020202020204" pitchFamily="34" charset="0"/>
              </a:rPr>
              <a:t>vyhody</a:t>
            </a:r>
            <a:r>
              <a:rPr lang="en-US" altLang="cs-CZ" dirty="0">
                <a:latin typeface="Arial" panose="020B0604020202020204" pitchFamily="34" charset="0"/>
              </a:rPr>
              <a:t> Push </a:t>
            </a:r>
            <a:r>
              <a:rPr lang="en-US" altLang="cs-CZ" dirty="0" err="1">
                <a:latin typeface="Arial" panose="020B0604020202020204" pitchFamily="34" charset="0"/>
              </a:rPr>
              <a:t>pristupu</a:t>
            </a:r>
            <a:r>
              <a:rPr lang="en-US" altLang="cs-CZ" dirty="0">
                <a:latin typeface="Arial" panose="020B0604020202020204" pitchFamily="34" charset="0"/>
              </a:rPr>
              <a:t> </a:t>
            </a:r>
            <a:r>
              <a:rPr lang="en-US" altLang="cs-CZ" dirty="0" err="1">
                <a:latin typeface="Arial" panose="020B0604020202020204" pitchFamily="34" charset="0"/>
              </a:rPr>
              <a:t>patri</a:t>
            </a:r>
            <a:r>
              <a:rPr lang="en-US" altLang="cs-CZ" dirty="0">
                <a:latin typeface="Arial" panose="020B0604020202020204" pitchFamily="34" charset="0"/>
              </a:rPr>
              <a:t>, ze </a:t>
            </a:r>
            <a:r>
              <a:rPr lang="en-US" altLang="cs-CZ" dirty="0" err="1">
                <a:latin typeface="Arial" panose="020B0604020202020204" pitchFamily="34" charset="0"/>
              </a:rPr>
              <a:t>pokial</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potrebuju</a:t>
            </a:r>
            <a:r>
              <a:rPr lang="en-US" altLang="cs-CZ" dirty="0">
                <a:latin typeface="Arial" panose="020B0604020202020204" pitchFamily="34" charset="0"/>
              </a:rPr>
              <a:t>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cely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usetri</a:t>
            </a:r>
            <a:r>
              <a:rPr lang="en-US" altLang="cs-CZ" dirty="0">
                <a:latin typeface="Arial" panose="020B0604020202020204" pitchFamily="34" charset="0"/>
              </a:rPr>
              <a:t> </a:t>
            </a:r>
            <a:r>
              <a:rPr lang="en-US" altLang="cs-CZ" dirty="0" err="1">
                <a:latin typeface="Arial" panose="020B0604020202020204" pitchFamily="34" charset="0"/>
              </a:rPr>
              <a:t>zbytocna</a:t>
            </a:r>
            <a:r>
              <a:rPr lang="en-US" altLang="cs-CZ" dirty="0">
                <a:latin typeface="Arial" panose="020B0604020202020204" pitchFamily="34" charset="0"/>
              </a:rPr>
              <a:t> </a:t>
            </a:r>
            <a:r>
              <a:rPr lang="en-US" altLang="cs-CZ" dirty="0" err="1">
                <a:latin typeface="Arial" panose="020B0604020202020204" pitchFamily="34" charset="0"/>
              </a:rPr>
              <a:t>komunikacia</a:t>
            </a:r>
            <a:r>
              <a:rPr lang="en-US" altLang="cs-CZ" dirty="0">
                <a:latin typeface="Arial" panose="020B0604020202020204" pitchFamily="34" charset="0"/>
              </a:rPr>
              <a:t>, </a:t>
            </a:r>
            <a:r>
              <a:rPr lang="en-US" altLang="cs-CZ" dirty="0" err="1">
                <a:latin typeface="Arial" panose="020B0604020202020204" pitchFamily="34" charset="0"/>
              </a:rPr>
              <a:t>kedy</a:t>
            </a:r>
            <a:r>
              <a:rPr lang="en-US" altLang="cs-CZ" dirty="0">
                <a:latin typeface="Arial" panose="020B0604020202020204" pitchFamily="34" charset="0"/>
              </a:rPr>
              <a:t> by </a:t>
            </a:r>
            <a:r>
              <a:rPr lang="en-US" altLang="cs-CZ" dirty="0" err="1">
                <a:latin typeface="Arial" panose="020B0604020202020204" pitchFamily="34" charset="0"/>
              </a:rPr>
              <a:t>sa</a:t>
            </a:r>
            <a:r>
              <a:rPr lang="en-US" altLang="cs-CZ" dirty="0">
                <a:latin typeface="Arial" panose="020B0604020202020204" pitchFamily="34" charset="0"/>
              </a:rPr>
              <a:t> v Pull-</a:t>
            </a:r>
            <a:r>
              <a:rPr lang="en-US" altLang="cs-CZ" dirty="0" err="1">
                <a:latin typeface="Arial" panose="020B0604020202020204" pitchFamily="34" charset="0"/>
              </a:rPr>
              <a:t>ovacom</a:t>
            </a:r>
            <a:r>
              <a:rPr lang="en-US" altLang="cs-CZ" dirty="0">
                <a:latin typeface="Arial" panose="020B0604020202020204" pitchFamily="34" charset="0"/>
              </a:rPr>
              <a:t> </a:t>
            </a:r>
            <a:r>
              <a:rPr lang="en-US" altLang="cs-CZ" dirty="0" err="1">
                <a:latin typeface="Arial" panose="020B0604020202020204" pitchFamily="34" charset="0"/>
              </a:rPr>
              <a:t>pripade</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este</a:t>
            </a:r>
            <a:r>
              <a:rPr lang="en-US" altLang="cs-CZ" dirty="0">
                <a:latin typeface="Arial" panose="020B0604020202020204" pitchFamily="34" charset="0"/>
              </a:rPr>
              <a:t> </a:t>
            </a:r>
            <a:r>
              <a:rPr lang="en-US" altLang="cs-CZ" dirty="0" err="1">
                <a:latin typeface="Arial" panose="020B0604020202020204" pitchFamily="34" charset="0"/>
              </a:rPr>
              <a:t>volala</a:t>
            </a:r>
            <a:r>
              <a:rPr lang="en-US" altLang="cs-CZ" dirty="0">
                <a:latin typeface="Arial" panose="020B0604020202020204" pitchFamily="34" charset="0"/>
              </a:rPr>
              <a:t> </a:t>
            </a:r>
            <a:r>
              <a:rPr lang="en-US" altLang="cs-CZ" dirty="0" err="1">
                <a:latin typeface="Arial" panose="020B0604020202020204" pitchFamily="34" charset="0"/>
              </a:rPr>
              <a:t>funkcia</a:t>
            </a:r>
            <a:r>
              <a:rPr lang="en-US" altLang="cs-CZ" dirty="0">
                <a:latin typeface="Arial" panose="020B0604020202020204" pitchFamily="34" charset="0"/>
              </a:rPr>
              <a:t> </a:t>
            </a:r>
            <a:r>
              <a:rPr lang="en-US" altLang="cs-CZ" dirty="0" err="1">
                <a:latin typeface="Arial" panose="020B0604020202020204" pitchFamily="34" charset="0"/>
              </a:rPr>
              <a:t>GetState</a:t>
            </a:r>
            <a:r>
              <a:rPr lang="en-US" altLang="cs-CZ" dirty="0">
                <a:latin typeface="Arial" panose="020B0604020202020204" pitchFamily="34" charset="0"/>
              </a:rPr>
              <a:t>. </a:t>
            </a:r>
          </a:p>
          <a:p>
            <a:r>
              <a:rPr lang="en-US" altLang="cs-CZ" dirty="0">
                <a:latin typeface="Arial" panose="020B0604020202020204" pitchFamily="34" charset="0"/>
              </a:rPr>
              <a:t>Na </a:t>
            </a:r>
            <a:r>
              <a:rPr lang="en-US" altLang="cs-CZ" dirty="0" err="1">
                <a:latin typeface="Arial" panose="020B0604020202020204" pitchFamily="34" charset="0"/>
              </a:rPr>
              <a:t>druhu</a:t>
            </a:r>
            <a:r>
              <a:rPr lang="en-US" altLang="cs-CZ" dirty="0">
                <a:latin typeface="Arial" panose="020B0604020202020204" pitchFamily="34" charset="0"/>
              </a:rPr>
              <a:t> </a:t>
            </a:r>
            <a:r>
              <a:rPr lang="en-US" altLang="cs-CZ" dirty="0" err="1">
                <a:latin typeface="Arial" panose="020B0604020202020204" pitchFamily="34" charset="0"/>
              </a:rPr>
              <a:t>stranu</a:t>
            </a:r>
            <a:r>
              <a:rPr lang="en-US" altLang="cs-CZ" dirty="0">
                <a:latin typeface="Arial" panose="020B0604020202020204" pitchFamily="34" charset="0"/>
              </a:rPr>
              <a:t>, </a:t>
            </a:r>
            <a:r>
              <a:rPr lang="en-US" altLang="cs-CZ" dirty="0" err="1">
                <a:latin typeface="Arial" panose="020B0604020202020204" pitchFamily="34" charset="0"/>
              </a:rPr>
              <a:t>ak</a:t>
            </a:r>
            <a:r>
              <a:rPr lang="en-US" altLang="cs-CZ" dirty="0">
                <a:latin typeface="Arial" panose="020B0604020202020204" pitchFamily="34" charset="0"/>
              </a:rPr>
              <a:t> </a:t>
            </a:r>
            <a:r>
              <a:rPr lang="en-US" altLang="cs-CZ" dirty="0" err="1">
                <a:latin typeface="Arial" panose="020B0604020202020204" pitchFamily="34" charset="0"/>
              </a:rPr>
              <a:t>cely</a:t>
            </a:r>
            <a:r>
              <a:rPr lang="en-US" altLang="cs-CZ" dirty="0">
                <a:latin typeface="Arial" panose="020B0604020202020204" pitchFamily="34" charset="0"/>
              </a:rPr>
              <a:t> </a:t>
            </a:r>
            <a:r>
              <a:rPr lang="en-US" altLang="cs-CZ" dirty="0" err="1">
                <a:latin typeface="Arial" panose="020B0604020202020204" pitchFamily="34" charset="0"/>
              </a:rPr>
              <a:t>novy</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nepotrebuju</a:t>
            </a:r>
            <a:r>
              <a:rPr lang="en-US" altLang="cs-CZ" dirty="0">
                <a:latin typeface="Arial" panose="020B0604020202020204" pitchFamily="34" charset="0"/>
              </a:rPr>
              <a:t> </a:t>
            </a:r>
            <a:r>
              <a:rPr lang="en-US" altLang="cs-CZ" dirty="0" err="1">
                <a:latin typeface="Arial" panose="020B0604020202020204" pitchFamily="34" charset="0"/>
              </a:rPr>
              <a:t>vzdy</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v Pull-</a:t>
            </a:r>
            <a:r>
              <a:rPr lang="en-US" altLang="cs-CZ" dirty="0" err="1">
                <a:latin typeface="Arial" panose="020B0604020202020204" pitchFamily="34" charset="0"/>
              </a:rPr>
              <a:t>ovacom</a:t>
            </a:r>
            <a:r>
              <a:rPr lang="en-US" altLang="cs-CZ" dirty="0">
                <a:latin typeface="Arial" panose="020B0604020202020204" pitchFamily="34" charset="0"/>
              </a:rPr>
              <a:t> </a:t>
            </a:r>
            <a:r>
              <a:rPr lang="en-US" altLang="cs-CZ" dirty="0" err="1">
                <a:latin typeface="Arial" panose="020B0604020202020204" pitchFamily="34" charset="0"/>
              </a:rPr>
              <a:t>pripade</a:t>
            </a:r>
            <a:r>
              <a:rPr lang="en-US" altLang="cs-CZ" dirty="0">
                <a:latin typeface="Arial" panose="020B0604020202020204" pitchFamily="34" charset="0"/>
              </a:rPr>
              <a:t> </a:t>
            </a:r>
            <a:r>
              <a:rPr lang="en-US" altLang="cs-CZ" dirty="0" err="1">
                <a:latin typeface="Arial" panose="020B0604020202020204" pitchFamily="34" charset="0"/>
              </a:rPr>
              <a:t>usetrime</a:t>
            </a:r>
            <a:r>
              <a:rPr lang="en-US" altLang="cs-CZ" dirty="0">
                <a:latin typeface="Arial" panose="020B0604020202020204" pitchFamily="34" charset="0"/>
              </a:rPr>
              <a:t> </a:t>
            </a:r>
            <a:r>
              <a:rPr lang="en-US" altLang="cs-CZ" dirty="0" err="1">
                <a:latin typeface="Arial" panose="020B0604020202020204" pitchFamily="34" charset="0"/>
              </a:rPr>
              <a:t>potencialne</a:t>
            </a:r>
            <a:r>
              <a:rPr lang="en-US" altLang="cs-CZ" dirty="0">
                <a:latin typeface="Arial" panose="020B0604020202020204" pitchFamily="34" charset="0"/>
              </a:rPr>
              <a:t> </a:t>
            </a:r>
            <a:r>
              <a:rPr lang="en-US" altLang="cs-CZ" dirty="0" err="1">
                <a:latin typeface="Arial" panose="020B0604020202020204" pitchFamily="34" charset="0"/>
              </a:rPr>
              <a:t>zbytocne</a:t>
            </a:r>
            <a:r>
              <a:rPr lang="en-US" altLang="cs-CZ" dirty="0">
                <a:latin typeface="Arial" panose="020B0604020202020204" pitchFamily="34" charset="0"/>
              </a:rPr>
              <a:t> </a:t>
            </a:r>
            <a:r>
              <a:rPr lang="en-US" altLang="cs-CZ" dirty="0" err="1">
                <a:latin typeface="Arial" panose="020B0604020202020204" pitchFamily="34" charset="0"/>
              </a:rPr>
              <a:t>prenasanie</a:t>
            </a:r>
            <a:r>
              <a:rPr lang="en-US" altLang="cs-CZ" dirty="0">
                <a:latin typeface="Arial" panose="020B0604020202020204" pitchFamily="34" charset="0"/>
              </a:rPr>
              <a:t> </a:t>
            </a:r>
            <a:r>
              <a:rPr lang="en-US" altLang="cs-CZ" dirty="0" err="1">
                <a:latin typeface="Arial" panose="020B0604020202020204" pitchFamily="34" charset="0"/>
              </a:rPr>
              <a:t>noveho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a:t>
            </a:r>
            <a:r>
              <a:rPr lang="en-US" altLang="cs-CZ" dirty="0" err="1">
                <a:latin typeface="Arial" panose="020B0604020202020204" pitchFamily="34" charset="0"/>
              </a:rPr>
              <a:t>vo</a:t>
            </a:r>
            <a:r>
              <a:rPr lang="en-US" altLang="cs-CZ" dirty="0">
                <a:latin typeface="Arial" panose="020B0604020202020204" pitchFamily="34" charset="0"/>
              </a:rPr>
              <a:t> </a:t>
            </a:r>
            <a:r>
              <a:rPr lang="en-US" altLang="cs-CZ" dirty="0" err="1">
                <a:latin typeface="Arial" panose="020B0604020202020204" pitchFamily="34" charset="0"/>
              </a:rPr>
              <a:t>funkcii</a:t>
            </a:r>
            <a:r>
              <a:rPr lang="en-US" altLang="cs-CZ" dirty="0">
                <a:latin typeface="Arial" panose="020B0604020202020204" pitchFamily="34" charset="0"/>
              </a:rPr>
              <a:t> Update.</a:t>
            </a:r>
            <a:endParaRPr lang="sk-SK" altLang="cs-CZ"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68D25F6A-958F-4AE8-B910-FBECF2EEA3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A2395CC-9B6B-4128-8A0D-5EC8DA734696}" type="slidenum">
              <a:rPr lang="cs-CZ" altLang="en-US" sz="1200"/>
              <a:pPr/>
              <a:t>17</a:t>
            </a:fld>
            <a:endParaRPr lang="cs-CZ" altLang="en-US" sz="1200"/>
          </a:p>
        </p:txBody>
      </p:sp>
    </p:spTree>
    <p:extLst>
      <p:ext uri="{BB962C8B-B14F-4D97-AF65-F5344CB8AC3E}">
        <p14:creationId xmlns:p14="http://schemas.microsoft.com/office/powerpoint/2010/main" val="1430385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BFA9989-461B-48FA-9CD4-3FE1CE91E1F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6A5CFA36-5C34-4353-AD3E-88512D6BDB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Asi si vieme predstaviť, že väzby medzi Subjektmi a </a:t>
            </a:r>
            <a:r>
              <a:rPr lang="sk-SK" altLang="cs-CZ" dirty="0" err="1">
                <a:latin typeface="Arial" panose="020B0604020202020204" pitchFamily="34" charset="0"/>
              </a:rPr>
              <a:t>Observermi</a:t>
            </a:r>
            <a:r>
              <a:rPr lang="sk-SK" altLang="cs-CZ" dirty="0">
                <a:latin typeface="Arial" panose="020B0604020202020204" pitchFamily="34" charset="0"/>
              </a:rPr>
              <a:t> môžu byt </a:t>
            </a:r>
            <a:r>
              <a:rPr lang="sk-SK" altLang="cs-CZ" dirty="0" err="1">
                <a:latin typeface="Arial" panose="020B0604020202020204" pitchFamily="34" charset="0"/>
              </a:rPr>
              <a:t>velmi</a:t>
            </a:r>
            <a:r>
              <a:rPr lang="sk-SK" altLang="cs-CZ" dirty="0">
                <a:latin typeface="Arial" panose="020B0604020202020204" pitchFamily="34" charset="0"/>
              </a:rPr>
              <a:t> komplexne. Jeden </a:t>
            </a:r>
            <a:r>
              <a:rPr lang="sk-SK" altLang="cs-CZ" dirty="0" err="1">
                <a:latin typeface="Arial" panose="020B0604020202020204" pitchFamily="34" charset="0"/>
              </a:rPr>
              <a:t>Observer</a:t>
            </a:r>
            <a:r>
              <a:rPr lang="sk-SK" altLang="cs-CZ" dirty="0">
                <a:latin typeface="Arial" panose="020B0604020202020204" pitchFamily="34" charset="0"/>
              </a:rPr>
              <a:t> </a:t>
            </a:r>
            <a:r>
              <a:rPr lang="sk-SK" altLang="cs-CZ" dirty="0" err="1">
                <a:latin typeface="Arial" panose="020B0604020202020204" pitchFamily="34" charset="0"/>
              </a:rPr>
              <a:t>zavysi</a:t>
            </a:r>
            <a:r>
              <a:rPr lang="sk-SK" altLang="cs-CZ" dirty="0">
                <a:latin typeface="Arial" panose="020B0604020202020204" pitchFamily="34" charset="0"/>
              </a:rPr>
              <a:t> od </a:t>
            </a:r>
            <a:r>
              <a:rPr lang="sk-SK" altLang="cs-CZ" dirty="0" err="1">
                <a:latin typeface="Arial" panose="020B0604020202020204" pitchFamily="34" charset="0"/>
              </a:rPr>
              <a:t>viacerych</a:t>
            </a:r>
            <a:r>
              <a:rPr lang="sk-SK" altLang="cs-CZ" dirty="0">
                <a:latin typeface="Arial" panose="020B0604020202020204" pitchFamily="34" charset="0"/>
              </a:rPr>
              <a:t> Subjektov, alebo dokonca Subjekty </a:t>
            </a:r>
            <a:r>
              <a:rPr lang="sk-SK" altLang="cs-CZ" dirty="0" err="1">
                <a:latin typeface="Arial" panose="020B0604020202020204" pitchFamily="34" charset="0"/>
              </a:rPr>
              <a:t>zavysia</a:t>
            </a:r>
            <a:r>
              <a:rPr lang="sk-SK" altLang="cs-CZ" dirty="0">
                <a:latin typeface="Arial" panose="020B0604020202020204" pitchFamily="34" charset="0"/>
              </a:rPr>
              <a:t> na </a:t>
            </a:r>
            <a:r>
              <a:rPr lang="sk-SK" altLang="cs-CZ" dirty="0" err="1">
                <a:latin typeface="Arial" panose="020B0604020202020204" pitchFamily="34" charset="0"/>
              </a:rPr>
              <a:t>inych</a:t>
            </a:r>
            <a:r>
              <a:rPr lang="sk-SK" altLang="cs-CZ" dirty="0">
                <a:latin typeface="Arial" panose="020B0604020202020204" pitchFamily="34" charset="0"/>
              </a:rPr>
              <a:t> subjektov. V </a:t>
            </a:r>
            <a:r>
              <a:rPr lang="sk-SK" altLang="cs-CZ" dirty="0" err="1">
                <a:latin typeface="Arial" panose="020B0604020202020204" pitchFamily="34" charset="0"/>
              </a:rPr>
              <a:t>takýctho</a:t>
            </a:r>
            <a:r>
              <a:rPr lang="sk-SK" altLang="cs-CZ" dirty="0">
                <a:latin typeface="Arial" panose="020B0604020202020204" pitchFamily="34" charset="0"/>
              </a:rPr>
              <a:t> prípadoch by sme mohli chcieť objekt, ktorý by </a:t>
            </a:r>
            <a:r>
              <a:rPr lang="sk-SK" altLang="cs-CZ" dirty="0" err="1">
                <a:latin typeface="Arial" panose="020B0604020202020204" pitchFamily="34" charset="0"/>
              </a:rPr>
              <a:t>nam</a:t>
            </a:r>
            <a:r>
              <a:rPr lang="sk-SK" altLang="cs-CZ" dirty="0">
                <a:latin typeface="Arial" panose="020B0604020202020204" pitchFamily="34" charset="0"/>
              </a:rPr>
              <a:t> toto manažoval. Ten, sa volá Change Manager. Jeho úlohou je tieto väzby udržiavať a manažovať. </a:t>
            </a:r>
            <a:r>
              <a:rPr lang="sk-SK" altLang="cs-CZ" dirty="0" err="1">
                <a:latin typeface="Arial" panose="020B0604020202020204" pitchFamily="34" charset="0"/>
              </a:rPr>
              <a:t>Observery</a:t>
            </a:r>
            <a:r>
              <a:rPr lang="sk-SK" altLang="cs-CZ" dirty="0">
                <a:latin typeface="Arial" panose="020B0604020202020204" pitchFamily="34" charset="0"/>
              </a:rPr>
              <a:t> by sa teda </a:t>
            </a:r>
            <a:r>
              <a:rPr lang="sk-SK" altLang="cs-CZ" dirty="0" err="1">
                <a:latin typeface="Arial" panose="020B0604020202020204" pitchFamily="34" charset="0"/>
              </a:rPr>
              <a:t>Attachovali</a:t>
            </a:r>
            <a:r>
              <a:rPr lang="sk-SK" altLang="cs-CZ" dirty="0">
                <a:latin typeface="Arial" panose="020B0604020202020204" pitchFamily="34" charset="0"/>
              </a:rPr>
              <a:t> a </a:t>
            </a:r>
            <a:r>
              <a:rPr lang="sk-SK" altLang="cs-CZ" dirty="0" err="1">
                <a:latin typeface="Arial" panose="020B0604020202020204" pitchFamily="34" charset="0"/>
              </a:rPr>
              <a:t>Detachovali</a:t>
            </a:r>
            <a:r>
              <a:rPr lang="sk-SK" altLang="cs-CZ" dirty="0">
                <a:latin typeface="Arial" panose="020B0604020202020204" pitchFamily="34" charset="0"/>
              </a:rPr>
              <a:t> </a:t>
            </a:r>
            <a:r>
              <a:rPr lang="sk-SK" altLang="cs-CZ" dirty="0" err="1">
                <a:latin typeface="Arial" panose="020B0604020202020204" pitchFamily="34" charset="0"/>
              </a:rPr>
              <a:t>uz</a:t>
            </a:r>
            <a:r>
              <a:rPr lang="sk-SK" altLang="cs-CZ" dirty="0">
                <a:latin typeface="Arial" panose="020B0604020202020204" pitchFamily="34" charset="0"/>
              </a:rPr>
              <a:t> nie priamo na Subjektoch, ale na Change Managerovi. Ten taktiež definuje nejakú konkrétnu </a:t>
            </a:r>
            <a:r>
              <a:rPr lang="sk-SK" altLang="cs-CZ" dirty="0" err="1">
                <a:latin typeface="Arial" panose="020B0604020202020204" pitchFamily="34" charset="0"/>
              </a:rPr>
              <a:t>updateovaciu</a:t>
            </a:r>
            <a:r>
              <a:rPr lang="sk-SK" altLang="cs-CZ" dirty="0">
                <a:latin typeface="Arial" panose="020B0604020202020204" pitchFamily="34" charset="0"/>
              </a:rPr>
              <a:t> </a:t>
            </a:r>
            <a:r>
              <a:rPr lang="sk-SK" altLang="cs-CZ" dirty="0" err="1">
                <a:latin typeface="Arial" panose="020B0604020202020204" pitchFamily="34" charset="0"/>
              </a:rPr>
              <a:t>strategiu</a:t>
            </a:r>
            <a:r>
              <a:rPr lang="sk-SK" altLang="cs-CZ" dirty="0">
                <a:latin typeface="Arial" panose="020B0604020202020204" pitchFamily="34" charset="0"/>
              </a:rPr>
              <a:t>, </a:t>
            </a:r>
            <a:r>
              <a:rPr lang="sk-SK" altLang="cs-CZ" dirty="0" err="1">
                <a:latin typeface="Arial" panose="020B0604020202020204" pitchFamily="34" charset="0"/>
              </a:rPr>
              <a:t>pricom</a:t>
            </a:r>
            <a:r>
              <a:rPr lang="sk-SK" altLang="cs-CZ" dirty="0">
                <a:latin typeface="Arial" panose="020B0604020202020204" pitchFamily="34" charset="0"/>
              </a:rPr>
              <a:t> najprv </a:t>
            </a:r>
            <a:r>
              <a:rPr lang="sk-SK" altLang="cs-CZ" dirty="0" err="1">
                <a:latin typeface="Arial" panose="020B0604020202020204" pitchFamily="34" charset="0"/>
              </a:rPr>
              <a:t>updatne</a:t>
            </a:r>
            <a:r>
              <a:rPr lang="sk-SK" altLang="cs-CZ" dirty="0">
                <a:latin typeface="Arial" panose="020B0604020202020204" pitchFamily="34" charset="0"/>
              </a:rPr>
              <a:t> </a:t>
            </a:r>
            <a:r>
              <a:rPr lang="sk-SK" altLang="cs-CZ" dirty="0" err="1">
                <a:latin typeface="Arial" panose="020B0604020202020204" pitchFamily="34" charset="0"/>
              </a:rPr>
              <a:t>vsety</a:t>
            </a:r>
            <a:r>
              <a:rPr lang="sk-SK" altLang="cs-CZ" dirty="0">
                <a:latin typeface="Arial" panose="020B0604020202020204" pitchFamily="34" charset="0"/>
              </a:rPr>
              <a:t> subjekty, a </a:t>
            </a:r>
            <a:r>
              <a:rPr lang="sk-SK" altLang="cs-CZ" dirty="0" err="1">
                <a:latin typeface="Arial" panose="020B0604020202020204" pitchFamily="34" charset="0"/>
              </a:rPr>
              <a:t>az</a:t>
            </a:r>
            <a:r>
              <a:rPr lang="sk-SK" altLang="cs-CZ" dirty="0">
                <a:latin typeface="Arial" panose="020B0604020202020204" pitchFamily="34" charset="0"/>
              </a:rPr>
              <a:t> potom </a:t>
            </a:r>
            <a:r>
              <a:rPr lang="sk-SK" altLang="cs-CZ" dirty="0" err="1">
                <a:latin typeface="Arial" panose="020B0604020202020204" pitchFamily="34" charset="0"/>
              </a:rPr>
              <a:t>Observery</a:t>
            </a:r>
            <a:r>
              <a:rPr lang="sk-SK" altLang="cs-CZ" dirty="0">
                <a:latin typeface="Arial" panose="020B0604020202020204" pitchFamily="34" charset="0"/>
              </a:rPr>
              <a:t>.</a:t>
            </a:r>
          </a:p>
          <a:p>
            <a:endParaRPr lang="sk-SK" altLang="cs-CZ" dirty="0">
              <a:latin typeface="Arial" panose="020B0604020202020204" pitchFamily="34" charset="0"/>
            </a:endParaRPr>
          </a:p>
          <a:p>
            <a:r>
              <a:rPr lang="sk-SK" altLang="cs-CZ" dirty="0">
                <a:latin typeface="Arial" panose="020B0604020202020204" pitchFamily="34" charset="0"/>
              </a:rPr>
              <a:t>Pri Change Managerovi si </a:t>
            </a:r>
            <a:r>
              <a:rPr lang="sk-SK" altLang="cs-CZ" dirty="0" err="1">
                <a:latin typeface="Arial" panose="020B0604020202020204" pitchFamily="34" charset="0"/>
              </a:rPr>
              <a:t>mozme</a:t>
            </a:r>
            <a:r>
              <a:rPr lang="sk-SK" altLang="cs-CZ" dirty="0">
                <a:latin typeface="Arial" panose="020B0604020202020204" pitchFamily="34" charset="0"/>
              </a:rPr>
              <a:t> </a:t>
            </a:r>
            <a:r>
              <a:rPr lang="sk-SK" altLang="cs-CZ" dirty="0" err="1">
                <a:latin typeface="Arial" panose="020B0604020202020204" pitchFamily="34" charset="0"/>
              </a:rPr>
              <a:t>vybrat</a:t>
            </a:r>
            <a:r>
              <a:rPr lang="sk-SK" altLang="cs-CZ" dirty="0">
                <a:latin typeface="Arial" panose="020B0604020202020204" pitchFamily="34" charset="0"/>
              </a:rPr>
              <a:t> z 2 variant. </a:t>
            </a:r>
            <a:r>
              <a:rPr lang="sk-SK" altLang="cs-CZ" dirty="0" err="1">
                <a:latin typeface="Arial" panose="020B0604020202020204" pitchFamily="34" charset="0"/>
              </a:rPr>
              <a:t>SimpleChangeManager</a:t>
            </a:r>
            <a:r>
              <a:rPr lang="sk-SK" altLang="cs-CZ" dirty="0">
                <a:latin typeface="Arial" panose="020B0604020202020204" pitchFamily="34" charset="0"/>
              </a:rPr>
              <a:t> a </a:t>
            </a:r>
            <a:r>
              <a:rPr lang="sk-SK" altLang="cs-CZ" dirty="0" err="1">
                <a:latin typeface="Arial" panose="020B0604020202020204" pitchFamily="34" charset="0"/>
              </a:rPr>
              <a:t>DAGChangeManager</a:t>
            </a:r>
            <a:r>
              <a:rPr lang="sk-SK" altLang="cs-CZ" dirty="0">
                <a:latin typeface="Arial" panose="020B0604020202020204" pitchFamily="34" charset="0"/>
              </a:rPr>
              <a:t>. Hlavným rozdielom medzi nimi je, že ak 2 alebo </a:t>
            </a:r>
            <a:r>
              <a:rPr lang="sk-SK" altLang="cs-CZ" dirty="0" err="1">
                <a:latin typeface="Arial" panose="020B0604020202020204" pitchFamily="34" charset="0"/>
              </a:rPr>
              <a:t>viacere</a:t>
            </a:r>
            <a:r>
              <a:rPr lang="sk-SK" altLang="cs-CZ" dirty="0">
                <a:latin typeface="Arial" panose="020B0604020202020204" pitchFamily="34" charset="0"/>
              </a:rPr>
              <a:t> Subjekty, </a:t>
            </a:r>
            <a:r>
              <a:rPr lang="sk-SK" altLang="cs-CZ" dirty="0" err="1">
                <a:latin typeface="Arial" panose="020B0604020202020204" pitchFamily="34" charset="0"/>
              </a:rPr>
              <a:t>ktore</a:t>
            </a:r>
            <a:r>
              <a:rPr lang="sk-SK" altLang="cs-CZ" dirty="0">
                <a:latin typeface="Arial" panose="020B0604020202020204" pitchFamily="34" charset="0"/>
              </a:rPr>
              <a:t> </a:t>
            </a:r>
            <a:r>
              <a:rPr lang="sk-SK" altLang="cs-CZ" dirty="0" err="1">
                <a:latin typeface="Arial" panose="020B0604020202020204" pitchFamily="34" charset="0"/>
              </a:rPr>
              <a:t>observer</a:t>
            </a:r>
            <a:r>
              <a:rPr lang="sk-SK" altLang="cs-CZ" dirty="0">
                <a:latin typeface="Arial" panose="020B0604020202020204" pitchFamily="34" charset="0"/>
              </a:rPr>
              <a:t> sleduje sa zmenia, tak </a:t>
            </a:r>
            <a:r>
              <a:rPr lang="sk-SK" altLang="cs-CZ" dirty="0" err="1">
                <a:latin typeface="Arial" panose="020B0604020202020204" pitchFamily="34" charset="0"/>
              </a:rPr>
              <a:t>DAGChangeManager</a:t>
            </a:r>
            <a:r>
              <a:rPr lang="sk-SK" altLang="cs-CZ" dirty="0">
                <a:latin typeface="Arial" panose="020B0604020202020204" pitchFamily="34" charset="0"/>
              </a:rPr>
              <a:t> </a:t>
            </a:r>
            <a:r>
              <a:rPr lang="sk-SK" altLang="cs-CZ" dirty="0" err="1">
                <a:latin typeface="Arial" panose="020B0604020202020204" pitchFamily="34" charset="0"/>
              </a:rPr>
              <a:t>posle</a:t>
            </a:r>
            <a:r>
              <a:rPr lang="sk-SK" altLang="cs-CZ" dirty="0">
                <a:latin typeface="Arial" panose="020B0604020202020204" pitchFamily="34" charset="0"/>
              </a:rPr>
              <a:t> </a:t>
            </a:r>
            <a:r>
              <a:rPr lang="sk-SK" altLang="cs-CZ" dirty="0" err="1">
                <a:latin typeface="Arial" panose="020B0604020202020204" pitchFamily="34" charset="0"/>
              </a:rPr>
              <a:t>observeru</a:t>
            </a:r>
            <a:r>
              <a:rPr lang="sk-SK" altLang="cs-CZ" dirty="0">
                <a:latin typeface="Arial" panose="020B0604020202020204" pitchFamily="34" charset="0"/>
              </a:rPr>
              <a:t> len jeden Update, </a:t>
            </a:r>
            <a:r>
              <a:rPr lang="sk-SK" altLang="cs-CZ" dirty="0" err="1">
                <a:latin typeface="Arial" panose="020B0604020202020204" pitchFamily="34" charset="0"/>
              </a:rPr>
              <a:t>pricom</a:t>
            </a:r>
            <a:r>
              <a:rPr lang="sk-SK" altLang="cs-CZ" dirty="0">
                <a:latin typeface="Arial" panose="020B0604020202020204" pitchFamily="34" charset="0"/>
              </a:rPr>
              <a:t> </a:t>
            </a:r>
            <a:r>
              <a:rPr lang="sk-SK" altLang="cs-CZ" dirty="0" err="1">
                <a:latin typeface="Arial" panose="020B0604020202020204" pitchFamily="34" charset="0"/>
              </a:rPr>
              <a:t>SimpleChangeManager</a:t>
            </a:r>
            <a:r>
              <a:rPr lang="sk-SK" altLang="cs-CZ" dirty="0">
                <a:latin typeface="Arial" panose="020B0604020202020204" pitchFamily="34" charset="0"/>
              </a:rPr>
              <a:t> by poslal aj nejaké redundantné.</a:t>
            </a:r>
          </a:p>
        </p:txBody>
      </p:sp>
      <p:sp>
        <p:nvSpPr>
          <p:cNvPr id="35844" name="Slide Number Placeholder 3">
            <a:extLst>
              <a:ext uri="{FF2B5EF4-FFF2-40B4-BE49-F238E27FC236}">
                <a16:creationId xmlns:a16="http://schemas.microsoft.com/office/drawing/2014/main" id="{0059CE5D-F149-49A1-806B-3762A0021D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4E6C9672-6F64-4A92-B831-FA77524A8B4B}" type="slidenum">
              <a:rPr lang="cs-CZ" altLang="en-US" sz="1200"/>
              <a:pPr/>
              <a:t>18</a:t>
            </a:fld>
            <a:endParaRPr lang="cs-CZ"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2EA9528-51D6-4CE1-939F-90FDF9F2267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D020DD8-CC71-4704-8917-09F4ADB5F2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Týmto sa dostávame k ukážke implementácie, kde si implementujeme našu </a:t>
            </a:r>
            <a:r>
              <a:rPr lang="sk-SK" altLang="cs-CZ" dirty="0" err="1">
                <a:latin typeface="Arial" panose="020B0604020202020204" pitchFamily="34" charset="0"/>
              </a:rPr>
              <a:t>meteo</a:t>
            </a:r>
            <a:r>
              <a:rPr lang="sk-SK" altLang="cs-CZ" dirty="0">
                <a:latin typeface="Arial" panose="020B0604020202020204" pitchFamily="34" charset="0"/>
              </a:rPr>
              <a:t> stanicu a displej. Parametre </a:t>
            </a:r>
            <a:r>
              <a:rPr lang="sk-SK" altLang="cs-CZ" dirty="0" err="1">
                <a:latin typeface="Arial" panose="020B0604020202020204" pitchFamily="34" charset="0"/>
              </a:rPr>
              <a:t>implementacie</a:t>
            </a:r>
            <a:r>
              <a:rPr lang="sk-SK" altLang="cs-CZ" dirty="0">
                <a:latin typeface="Arial" panose="020B0604020202020204" pitchFamily="34" charset="0"/>
              </a:rPr>
              <a:t> </a:t>
            </a:r>
            <a:r>
              <a:rPr lang="sk-SK" altLang="cs-CZ" dirty="0" err="1">
                <a:latin typeface="Arial" panose="020B0604020202020204" pitchFamily="34" charset="0"/>
              </a:rPr>
              <a:t>su</a:t>
            </a:r>
            <a:r>
              <a:rPr lang="sk-SK" altLang="cs-CZ" dirty="0">
                <a:latin typeface="Arial" panose="020B0604020202020204" pitchFamily="34" charset="0"/>
              </a:rPr>
              <a:t>:</a:t>
            </a:r>
          </a:p>
          <a:p>
            <a:r>
              <a:rPr lang="sk-SK" altLang="cs-CZ" dirty="0">
                <a:latin typeface="Arial" panose="020B0604020202020204" pitchFamily="34" charset="0"/>
              </a:rPr>
              <a:t>Stav stanice bude teplota a </a:t>
            </a:r>
            <a:r>
              <a:rPr lang="sk-SK" altLang="cs-CZ" dirty="0" err="1">
                <a:latin typeface="Arial" panose="020B0604020202020204" pitchFamily="34" charset="0"/>
              </a:rPr>
              <a:t>rychlost</a:t>
            </a:r>
            <a:r>
              <a:rPr lang="sk-SK" altLang="cs-CZ" dirty="0">
                <a:latin typeface="Arial" panose="020B0604020202020204" pitchFamily="34" charset="0"/>
              </a:rPr>
              <a:t> vetra.</a:t>
            </a:r>
          </a:p>
          <a:p>
            <a:r>
              <a:rPr lang="sk-SK" altLang="cs-CZ" dirty="0">
                <a:latin typeface="Arial" panose="020B0604020202020204" pitchFamily="34" charset="0"/>
              </a:rPr>
              <a:t>za volanie </a:t>
            </a:r>
            <a:r>
              <a:rPr lang="sk-SK" altLang="cs-CZ" dirty="0" err="1">
                <a:latin typeface="Arial" panose="020B0604020202020204" pitchFamily="34" charset="0"/>
              </a:rPr>
              <a:t>Notify</a:t>
            </a:r>
            <a:r>
              <a:rPr lang="sk-SK" altLang="cs-CZ" dirty="0">
                <a:latin typeface="Arial" panose="020B0604020202020204" pitchFamily="34" charset="0"/>
              </a:rPr>
              <a:t>() bude </a:t>
            </a:r>
            <a:r>
              <a:rPr lang="sk-SK" altLang="cs-CZ" dirty="0" err="1">
                <a:latin typeface="Arial" panose="020B0604020202020204" pitchFamily="34" charset="0"/>
              </a:rPr>
              <a:t>zodpovedna</a:t>
            </a:r>
            <a:r>
              <a:rPr lang="sk-SK" altLang="cs-CZ" dirty="0">
                <a:latin typeface="Arial" panose="020B0604020202020204" pitchFamily="34" charset="0"/>
              </a:rPr>
              <a:t> Stanica.</a:t>
            </a:r>
          </a:p>
          <a:p>
            <a:r>
              <a:rPr lang="sk-SK" altLang="cs-CZ" dirty="0">
                <a:latin typeface="Arial" panose="020B0604020202020204" pitchFamily="34" charset="0"/>
              </a:rPr>
              <a:t>O </a:t>
            </a:r>
            <a:r>
              <a:rPr lang="sk-SK" altLang="cs-CZ" dirty="0" err="1">
                <a:latin typeface="Arial" panose="020B0604020202020204" pitchFamily="34" charset="0"/>
              </a:rPr>
              <a:t>ake</a:t>
            </a:r>
            <a:r>
              <a:rPr lang="sk-SK" altLang="cs-CZ" dirty="0">
                <a:latin typeface="Arial" panose="020B0604020202020204" pitchFamily="34" charset="0"/>
              </a:rPr>
              <a:t> zmeny stavu stanice ma Displej </a:t>
            </a:r>
            <a:r>
              <a:rPr lang="sk-SK" altLang="cs-CZ" dirty="0" err="1">
                <a:latin typeface="Arial" panose="020B0604020202020204" pitchFamily="34" charset="0"/>
              </a:rPr>
              <a:t>zaujem</a:t>
            </a:r>
            <a:r>
              <a:rPr lang="sk-SK" altLang="cs-CZ" dirty="0">
                <a:latin typeface="Arial" panose="020B0604020202020204" pitchFamily="34" charset="0"/>
              </a:rPr>
              <a:t> povieme </a:t>
            </a:r>
            <a:r>
              <a:rPr lang="sk-SK" altLang="cs-CZ" dirty="0" err="1">
                <a:latin typeface="Arial" panose="020B0604020202020204" pitchFamily="34" charset="0"/>
              </a:rPr>
              <a:t>hned</a:t>
            </a:r>
            <a:r>
              <a:rPr lang="sk-SK" altLang="cs-CZ" dirty="0">
                <a:latin typeface="Arial" panose="020B0604020202020204" pitchFamily="34" charset="0"/>
              </a:rPr>
              <a:t> vo funkcii </a:t>
            </a:r>
            <a:r>
              <a:rPr lang="sk-SK" altLang="cs-CZ" dirty="0" err="1">
                <a:latin typeface="Arial" panose="020B0604020202020204" pitchFamily="34" charset="0"/>
              </a:rPr>
              <a:t>Attach</a:t>
            </a:r>
            <a:r>
              <a:rPr lang="sk-SK" altLang="cs-CZ" dirty="0">
                <a:latin typeface="Arial" panose="020B0604020202020204" pitchFamily="34" charset="0"/>
              </a:rPr>
              <a:t>.</a:t>
            </a:r>
          </a:p>
          <a:p>
            <a:r>
              <a:rPr lang="sk-SK" altLang="cs-CZ" dirty="0">
                <a:latin typeface="Arial" panose="020B0604020202020204" pitchFamily="34" charset="0"/>
              </a:rPr>
              <a:t>A nakoniec Pri Update budeme stav stanice z nej z </a:t>
            </a:r>
            <a:r>
              <a:rPr lang="sk-SK" altLang="cs-CZ" dirty="0" err="1">
                <a:latin typeface="Arial" panose="020B0604020202020204" pitchFamily="34" charset="0"/>
              </a:rPr>
              <a:t>observerov</a:t>
            </a:r>
            <a:r>
              <a:rPr lang="sk-SK" altLang="cs-CZ" dirty="0">
                <a:latin typeface="Arial" panose="020B0604020202020204" pitchFamily="34" charset="0"/>
              </a:rPr>
              <a:t> </a:t>
            </a:r>
            <a:r>
              <a:rPr lang="sk-SK" altLang="cs-CZ" dirty="0" err="1">
                <a:latin typeface="Arial" panose="020B0604020202020204" pitchFamily="34" charset="0"/>
              </a:rPr>
              <a:t>pullovat</a:t>
            </a:r>
            <a:r>
              <a:rPr lang="sk-SK" altLang="cs-CZ" dirty="0">
                <a:latin typeface="Arial" panose="020B0604020202020204" pitchFamily="34" charset="0"/>
              </a:rPr>
              <a:t>.</a:t>
            </a:r>
          </a:p>
        </p:txBody>
      </p:sp>
      <p:sp>
        <p:nvSpPr>
          <p:cNvPr id="37892" name="Slide Number Placeholder 3">
            <a:extLst>
              <a:ext uri="{FF2B5EF4-FFF2-40B4-BE49-F238E27FC236}">
                <a16:creationId xmlns:a16="http://schemas.microsoft.com/office/drawing/2014/main" id="{3235CE78-085D-4237-BB84-CBC83A874C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BB566C45-5A43-432B-B888-49AF579B70E9}" type="slidenum">
              <a:rPr lang="cs-CZ" altLang="en-US" sz="1200"/>
              <a:pPr/>
              <a:t>21</a:t>
            </a:fld>
            <a:endParaRPr lang="cs-CZ"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pPr>
              <a:defRPr/>
            </a:pPr>
            <a:fld id="{2CC9E188-47E9-4A68-BD37-15C5A109330B}" type="slidenum">
              <a:rPr lang="cs-CZ" altLang="en-US" smtClean="0"/>
              <a:pPr>
                <a:defRPr/>
              </a:pPr>
              <a:t>22</a:t>
            </a:fld>
            <a:endParaRPr lang="cs-CZ" altLang="en-US"/>
          </a:p>
        </p:txBody>
      </p:sp>
    </p:spTree>
    <p:extLst>
      <p:ext uri="{BB962C8B-B14F-4D97-AF65-F5344CB8AC3E}">
        <p14:creationId xmlns:p14="http://schemas.microsoft.com/office/powerpoint/2010/main" val="214466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FF79887-E2DA-4F01-BCFE-494F192788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AAE82DE-F7A8-4046-9F94-0D4D6DACA6E1}" type="slidenum">
              <a:rPr lang="cs-CZ" altLang="cs-CZ" sz="1200"/>
              <a:pPr/>
              <a:t>2</a:t>
            </a:fld>
            <a:endParaRPr lang="cs-CZ" altLang="cs-CZ" sz="1200" dirty="0"/>
          </a:p>
        </p:txBody>
      </p:sp>
      <p:sp>
        <p:nvSpPr>
          <p:cNvPr id="7171" name="Rectangle 2">
            <a:extLst>
              <a:ext uri="{FF2B5EF4-FFF2-40B4-BE49-F238E27FC236}">
                <a16:creationId xmlns:a16="http://schemas.microsoft.com/office/drawing/2014/main" id="{C4A27909-9B13-4A64-A338-B9220A4133D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053CD8DE-E570-4981-9940-89E5C94B2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k-SK" altLang="cs-CZ" dirty="0">
                <a:latin typeface="Arial" panose="020B0604020202020204" pitchFamily="34" charset="0"/>
              </a:rPr>
              <a:t>Predstavme si, </a:t>
            </a:r>
            <a:r>
              <a:rPr lang="sk-SK" altLang="cs-CZ" dirty="0" err="1">
                <a:latin typeface="Arial" panose="020B0604020202020204" pitchFamily="34" charset="0"/>
              </a:rPr>
              <a:t>ze</a:t>
            </a:r>
            <a:r>
              <a:rPr lang="sk-SK" altLang="cs-CZ">
                <a:latin typeface="Arial" panose="020B0604020202020204" pitchFamily="34" charset="0"/>
              </a:rPr>
              <a:t> odoberame nas oblubeny youtube kanal, a radi by sme dostavali upozornenia o tom, ze vydal nove video. Alebo že máme displej, ktory ma za úlohu zobrazovať aktuálnu teplotu, pričom ale dáta ťahá z nejakej meterologickej stanice. Ako by sme teda túto funkcionalitu zariadili?</a:t>
            </a:r>
            <a:endParaRPr lang="en-US"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7F79195-C9AE-4010-8798-BD291872EE0B}"/>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45BC564-5FC0-42A4-8A06-6008324DF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dirty="0">
                <a:latin typeface="Arial" panose="020B0604020202020204" pitchFamily="34" charset="0"/>
              </a:rPr>
              <a:t>Keď </a:t>
            </a:r>
            <a:r>
              <a:rPr lang="sk-SK" altLang="cs-CZ" dirty="0" err="1">
                <a:latin typeface="Arial" panose="020B0604020202020204" pitchFamily="34" charset="0"/>
              </a:rPr>
              <a:t>uz</a:t>
            </a:r>
            <a:r>
              <a:rPr lang="sk-SK" altLang="cs-CZ" dirty="0">
                <a:latin typeface="Arial" panose="020B0604020202020204" pitchFamily="34" charset="0"/>
              </a:rPr>
              <a:t> sme videli </a:t>
            </a:r>
            <a:r>
              <a:rPr lang="sk-SK" altLang="cs-CZ" dirty="0" err="1">
                <a:latin typeface="Arial" panose="020B0604020202020204" pitchFamily="34" charset="0"/>
              </a:rPr>
              <a:t>implementaciu</a:t>
            </a:r>
            <a:r>
              <a:rPr lang="sk-SK" altLang="cs-CZ" dirty="0">
                <a:latin typeface="Arial" panose="020B0604020202020204" pitchFamily="34" charset="0"/>
              </a:rPr>
              <a:t>, tak na </a:t>
            </a:r>
            <a:r>
              <a:rPr lang="sk-SK" altLang="cs-CZ" dirty="0" err="1">
                <a:latin typeface="Arial" panose="020B0604020202020204" pitchFamily="34" charset="0"/>
              </a:rPr>
              <a:t>co</a:t>
            </a:r>
            <a:r>
              <a:rPr lang="sk-SK" altLang="cs-CZ" dirty="0">
                <a:latin typeface="Arial" panose="020B0604020202020204" pitchFamily="34" charset="0"/>
              </a:rPr>
              <a:t> pri nej </a:t>
            </a:r>
            <a:r>
              <a:rPr lang="sk-SK" altLang="cs-CZ" dirty="0" err="1">
                <a:latin typeface="Arial" panose="020B0604020202020204" pitchFamily="34" charset="0"/>
              </a:rPr>
              <a:t>davat</a:t>
            </a:r>
            <a:r>
              <a:rPr lang="sk-SK" altLang="cs-CZ" dirty="0">
                <a:latin typeface="Arial" panose="020B0604020202020204" pitchFamily="34" charset="0"/>
              </a:rPr>
              <a:t> pozor, tak</a:t>
            </a:r>
          </a:p>
          <a:p>
            <a:r>
              <a:rPr lang="sk-SK" altLang="cs-CZ" dirty="0">
                <a:latin typeface="Arial" panose="020B0604020202020204" pitchFamily="34" charset="0"/>
              </a:rPr>
              <a:t>Cykly: Ak sa 2 </a:t>
            </a:r>
            <a:r>
              <a:rPr lang="sk-SK" altLang="cs-CZ" dirty="0" err="1">
                <a:latin typeface="Arial" panose="020B0604020202020204" pitchFamily="34" charset="0"/>
              </a:rPr>
              <a:t>observery</a:t>
            </a:r>
            <a:r>
              <a:rPr lang="sk-SK" altLang="cs-CZ" dirty="0">
                <a:latin typeface="Arial" panose="020B0604020202020204" pitchFamily="34" charset="0"/>
              </a:rPr>
              <a:t> </a:t>
            </a:r>
            <a:r>
              <a:rPr lang="sk-SK" altLang="cs-CZ" dirty="0" err="1">
                <a:latin typeface="Arial" panose="020B0604020202020204" pitchFamily="34" charset="0"/>
              </a:rPr>
              <a:t>navzajom</a:t>
            </a:r>
            <a:r>
              <a:rPr lang="sk-SK" altLang="cs-CZ" dirty="0">
                <a:latin typeface="Arial" panose="020B0604020202020204" pitchFamily="34" charset="0"/>
              </a:rPr>
              <a:t> </a:t>
            </a:r>
            <a:r>
              <a:rPr lang="sk-SK" altLang="cs-CZ" dirty="0" err="1">
                <a:latin typeface="Arial" panose="020B0604020202020204" pitchFamily="34" charset="0"/>
              </a:rPr>
              <a:t>sleduju</a:t>
            </a:r>
            <a:r>
              <a:rPr lang="sk-SK" altLang="cs-CZ" dirty="0">
                <a:latin typeface="Arial" panose="020B0604020202020204" pitchFamily="34" charset="0"/>
              </a:rPr>
              <a:t>, tak zmena </a:t>
            </a:r>
            <a:r>
              <a:rPr lang="sk-SK" altLang="cs-CZ" dirty="0" err="1">
                <a:latin typeface="Arial" panose="020B0604020202020204" pitchFamily="34" charset="0"/>
              </a:rPr>
              <a:t>jedneho</a:t>
            </a:r>
            <a:r>
              <a:rPr lang="sk-SK" altLang="cs-CZ" dirty="0">
                <a:latin typeface="Arial" panose="020B0604020202020204" pitchFamily="34" charset="0"/>
              </a:rPr>
              <a:t>, </a:t>
            </a:r>
            <a:r>
              <a:rPr lang="sk-SK" altLang="cs-CZ" dirty="0" err="1">
                <a:latin typeface="Arial" panose="020B0604020202020204" pitchFamily="34" charset="0"/>
              </a:rPr>
              <a:t>zavola</a:t>
            </a:r>
            <a:r>
              <a:rPr lang="sk-SK" altLang="cs-CZ" dirty="0">
                <a:latin typeface="Arial" panose="020B0604020202020204" pitchFamily="34" charset="0"/>
              </a:rPr>
              <a:t> update na druhom a to zas </a:t>
            </a:r>
            <a:r>
              <a:rPr lang="sk-SK" altLang="cs-CZ" dirty="0" err="1">
                <a:latin typeface="Arial" panose="020B0604020202020204" pitchFamily="34" charset="0"/>
              </a:rPr>
              <a:t>vyvola</a:t>
            </a:r>
            <a:r>
              <a:rPr lang="sk-SK" altLang="cs-CZ" dirty="0">
                <a:latin typeface="Arial" panose="020B0604020202020204" pitchFamily="34" charset="0"/>
              </a:rPr>
              <a:t> update na prvom a </a:t>
            </a:r>
            <a:r>
              <a:rPr lang="sk-SK" altLang="cs-CZ" dirty="0" err="1">
                <a:latin typeface="Arial" panose="020B0604020202020204" pitchFamily="34" charset="0"/>
              </a:rPr>
              <a:t>uz</a:t>
            </a:r>
            <a:r>
              <a:rPr lang="sk-SK" altLang="cs-CZ" dirty="0">
                <a:latin typeface="Arial" panose="020B0604020202020204" pitchFamily="34" charset="0"/>
              </a:rPr>
              <a:t> sme </a:t>
            </a:r>
            <a:r>
              <a:rPr lang="sk-SK" altLang="cs-CZ" dirty="0" err="1">
                <a:latin typeface="Arial" panose="020B0604020202020204" pitchFamily="34" charset="0"/>
              </a:rPr>
              <a:t>zacykleni</a:t>
            </a:r>
            <a:r>
              <a:rPr lang="sk-SK" altLang="cs-CZ" dirty="0">
                <a:latin typeface="Arial" panose="020B0604020202020204" pitchFamily="34" charset="0"/>
              </a:rPr>
              <a:t>...</a:t>
            </a:r>
          </a:p>
          <a:p>
            <a:r>
              <a:rPr lang="sk-SK" altLang="cs-CZ" dirty="0" err="1">
                <a:latin typeface="Arial" panose="020B0604020202020204" pitchFamily="34" charset="0"/>
              </a:rPr>
              <a:t>Memory</a:t>
            </a:r>
            <a:r>
              <a:rPr lang="sk-SK" altLang="cs-CZ" dirty="0">
                <a:latin typeface="Arial" panose="020B0604020202020204" pitchFamily="34" charset="0"/>
              </a:rPr>
              <a:t> </a:t>
            </a:r>
            <a:r>
              <a:rPr lang="sk-SK" altLang="cs-CZ" dirty="0" err="1">
                <a:latin typeface="Arial" panose="020B0604020202020204" pitchFamily="34" charset="0"/>
              </a:rPr>
              <a:t>problemy</a:t>
            </a:r>
            <a:r>
              <a:rPr lang="sk-SK" altLang="cs-CZ" dirty="0">
                <a:latin typeface="Arial" panose="020B0604020202020204" pitchFamily="34" charset="0"/>
              </a:rPr>
              <a:t>: ak </a:t>
            </a:r>
            <a:r>
              <a:rPr lang="sk-SK" altLang="cs-CZ" dirty="0" err="1">
                <a:latin typeface="Arial" panose="020B0604020202020204" pitchFamily="34" charset="0"/>
              </a:rPr>
              <a:t>observer</a:t>
            </a:r>
            <a:r>
              <a:rPr lang="sk-SK" altLang="cs-CZ" dirty="0">
                <a:latin typeface="Arial" panose="020B0604020202020204" pitchFamily="34" charset="0"/>
              </a:rPr>
              <a:t> len </a:t>
            </a:r>
            <a:r>
              <a:rPr lang="sk-SK" altLang="cs-CZ" dirty="0" err="1">
                <a:latin typeface="Arial" panose="020B0604020202020204" pitchFamily="34" charset="0"/>
              </a:rPr>
              <a:t>vymazeme</a:t>
            </a:r>
            <a:r>
              <a:rPr lang="sk-SK" altLang="cs-CZ" dirty="0">
                <a:latin typeface="Arial" panose="020B0604020202020204" pitchFamily="34" charset="0"/>
              </a:rPr>
              <a:t> a </a:t>
            </a:r>
            <a:r>
              <a:rPr lang="sk-SK" altLang="cs-CZ" dirty="0" err="1">
                <a:latin typeface="Arial" panose="020B0604020202020204" pitchFamily="34" charset="0"/>
              </a:rPr>
              <a:t>nedatachneme</a:t>
            </a:r>
            <a:r>
              <a:rPr lang="sk-SK" altLang="cs-CZ" dirty="0">
                <a:latin typeface="Arial" panose="020B0604020202020204" pitchFamily="34" charset="0"/>
              </a:rPr>
              <a:t> ho zo subjektu, tak ten subjekt </a:t>
            </a:r>
            <a:r>
              <a:rPr lang="sk-SK" altLang="cs-CZ" dirty="0" err="1">
                <a:latin typeface="Arial" panose="020B0604020202020204" pitchFamily="34" charset="0"/>
              </a:rPr>
              <a:t>eventualne</a:t>
            </a:r>
            <a:r>
              <a:rPr lang="sk-SK" altLang="cs-CZ" dirty="0">
                <a:latin typeface="Arial" panose="020B0604020202020204" pitchFamily="34" charset="0"/>
              </a:rPr>
              <a:t> </a:t>
            </a:r>
            <a:r>
              <a:rPr lang="sk-SK" altLang="cs-CZ" dirty="0" err="1">
                <a:latin typeface="Arial" panose="020B0604020202020204" pitchFamily="34" charset="0"/>
              </a:rPr>
              <a:t>skusi</a:t>
            </a:r>
            <a:r>
              <a:rPr lang="sk-SK" altLang="cs-CZ" dirty="0">
                <a:latin typeface="Arial" panose="020B0604020202020204" pitchFamily="34" charset="0"/>
              </a:rPr>
              <a:t> na tom vymazanom </a:t>
            </a:r>
            <a:r>
              <a:rPr lang="sk-SK" altLang="cs-CZ" dirty="0" err="1">
                <a:latin typeface="Arial" panose="020B0604020202020204" pitchFamily="34" charset="0"/>
              </a:rPr>
              <a:t>observeri</a:t>
            </a:r>
            <a:r>
              <a:rPr lang="sk-SK" altLang="cs-CZ" dirty="0">
                <a:latin typeface="Arial" panose="020B0604020202020204" pitchFamily="34" charset="0"/>
              </a:rPr>
              <a:t> </a:t>
            </a:r>
            <a:r>
              <a:rPr lang="sk-SK" altLang="cs-CZ" dirty="0" err="1">
                <a:latin typeface="Arial" panose="020B0604020202020204" pitchFamily="34" charset="0"/>
              </a:rPr>
              <a:t>zavolat</a:t>
            </a:r>
            <a:r>
              <a:rPr lang="sk-SK" altLang="cs-CZ" dirty="0">
                <a:latin typeface="Arial" panose="020B0604020202020204" pitchFamily="34" charset="0"/>
              </a:rPr>
              <a:t> update no a to dopadne zle.</a:t>
            </a:r>
          </a:p>
          <a:p>
            <a:r>
              <a:rPr lang="sk-SK" altLang="cs-CZ" dirty="0">
                <a:latin typeface="Arial" panose="020B0604020202020204" pitchFamily="34" charset="0"/>
              </a:rPr>
              <a:t>No a poradie </a:t>
            </a:r>
            <a:r>
              <a:rPr lang="sk-SK" altLang="cs-CZ" dirty="0" err="1">
                <a:latin typeface="Arial" panose="020B0604020202020204" pitchFamily="34" charset="0"/>
              </a:rPr>
              <a:t>updateov</a:t>
            </a:r>
            <a:r>
              <a:rPr lang="sk-SK" altLang="cs-CZ" dirty="0">
                <a:latin typeface="Arial" panose="020B0604020202020204" pitchFamily="34" charset="0"/>
              </a:rPr>
              <a:t>, tu je </a:t>
            </a:r>
            <a:r>
              <a:rPr lang="sk-SK" altLang="cs-CZ" dirty="0" err="1">
                <a:latin typeface="Arial" panose="020B0604020202020204" pitchFamily="34" charset="0"/>
              </a:rPr>
              <a:t>problem</a:t>
            </a:r>
            <a:r>
              <a:rPr lang="sk-SK" altLang="cs-CZ" dirty="0">
                <a:latin typeface="Arial" panose="020B0604020202020204" pitchFamily="34" charset="0"/>
              </a:rPr>
              <a:t>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ziadne</a:t>
            </a:r>
            <a:r>
              <a:rPr lang="sk-SK" altLang="cs-CZ" dirty="0">
                <a:latin typeface="Arial" panose="020B0604020202020204" pitchFamily="34" charset="0"/>
              </a:rPr>
              <a:t> ani garantovane </a:t>
            </a:r>
            <a:r>
              <a:rPr lang="sk-SK" altLang="cs-CZ" dirty="0" err="1">
                <a:latin typeface="Arial" panose="020B0604020202020204" pitchFamily="34" charset="0"/>
              </a:rPr>
              <a:t>nieje</a:t>
            </a:r>
            <a:r>
              <a:rPr lang="sk-SK" altLang="cs-CZ" dirty="0">
                <a:latin typeface="Arial" panose="020B0604020202020204" pitchFamily="34" charset="0"/>
              </a:rPr>
              <a:t> a </a:t>
            </a:r>
            <a:r>
              <a:rPr lang="sk-SK" altLang="cs-CZ" dirty="0" err="1">
                <a:latin typeface="Arial" panose="020B0604020202020204" pitchFamily="34" charset="0"/>
              </a:rPr>
              <a:t>spoliehat</a:t>
            </a:r>
            <a:r>
              <a:rPr lang="sk-SK" altLang="cs-CZ" dirty="0">
                <a:latin typeface="Arial" panose="020B0604020202020204" pitchFamily="34" charset="0"/>
              </a:rPr>
              <a:t> sa </a:t>
            </a:r>
            <a:r>
              <a:rPr lang="sk-SK" altLang="cs-CZ" dirty="0" err="1">
                <a:latin typeface="Arial" panose="020B0604020202020204" pitchFamily="34" charset="0"/>
              </a:rPr>
              <a:t>nanho</a:t>
            </a:r>
            <a:r>
              <a:rPr lang="sk-SK" altLang="cs-CZ" dirty="0">
                <a:latin typeface="Arial" panose="020B0604020202020204" pitchFamily="34" charset="0"/>
              </a:rPr>
              <a:t> je </a:t>
            </a:r>
            <a:r>
              <a:rPr lang="sk-SK" altLang="cs-CZ" dirty="0" err="1">
                <a:latin typeface="Arial" panose="020B0604020202020204" pitchFamily="34" charset="0"/>
              </a:rPr>
              <a:t>tym</a:t>
            </a:r>
            <a:r>
              <a:rPr lang="sk-SK" altLang="cs-CZ" dirty="0">
                <a:latin typeface="Arial" panose="020B0604020202020204" pitchFamily="34" charset="0"/>
              </a:rPr>
              <a:t> </a:t>
            </a:r>
            <a:r>
              <a:rPr lang="sk-SK" altLang="cs-CZ" dirty="0" err="1">
                <a:latin typeface="Arial" panose="020B0604020202020204" pitchFamily="34" charset="0"/>
              </a:rPr>
              <a:t>padom</a:t>
            </a:r>
            <a:r>
              <a:rPr lang="sk-SK" altLang="cs-CZ" dirty="0">
                <a:latin typeface="Arial" panose="020B0604020202020204" pitchFamily="34" charset="0"/>
              </a:rPr>
              <a:t> </a:t>
            </a:r>
            <a:r>
              <a:rPr lang="sk-SK" altLang="cs-CZ" dirty="0" err="1">
                <a:latin typeface="Arial" panose="020B0604020202020204" pitchFamily="34" charset="0"/>
              </a:rPr>
              <a:t>zly</a:t>
            </a:r>
            <a:r>
              <a:rPr lang="sk-SK" altLang="cs-CZ" dirty="0">
                <a:latin typeface="Arial" panose="020B0604020202020204" pitchFamily="34" charset="0"/>
              </a:rPr>
              <a:t> </a:t>
            </a:r>
            <a:r>
              <a:rPr lang="sk-SK" altLang="cs-CZ" dirty="0" err="1">
                <a:latin typeface="Arial" panose="020B0604020202020204" pitchFamily="34" charset="0"/>
              </a:rPr>
              <a:t>napad</a:t>
            </a:r>
            <a:r>
              <a:rPr lang="sk-SK" altLang="cs-CZ" dirty="0">
                <a:latin typeface="Arial" panose="020B0604020202020204" pitchFamily="34" charset="0"/>
              </a:rPr>
              <a:t>.</a:t>
            </a:r>
          </a:p>
        </p:txBody>
      </p:sp>
      <p:sp>
        <p:nvSpPr>
          <p:cNvPr id="40964" name="Slide Number Placeholder 3">
            <a:extLst>
              <a:ext uri="{FF2B5EF4-FFF2-40B4-BE49-F238E27FC236}">
                <a16:creationId xmlns:a16="http://schemas.microsoft.com/office/drawing/2014/main" id="{A57BCAAC-9E90-40EE-8BFC-589A53C9D4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A3CAC6C3-9070-44AF-AD7C-DEB813844482}" type="slidenum">
              <a:rPr lang="cs-CZ" altLang="en-US" sz="1200"/>
              <a:pPr/>
              <a:t>23</a:t>
            </a:fld>
            <a:endParaRPr lang="cs-CZ"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F4EC57F-7CD5-4A37-9BB0-A9A8E79DD78F}"/>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31E6757-C970-4DF1-BCDF-F6800D0B1C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a:latin typeface="Arial" panose="020B0604020202020204" pitchFamily="34" charset="0"/>
              </a:rPr>
              <a:t>NV observer sa pouziva </a:t>
            </a:r>
          </a:p>
          <a:p>
            <a:r>
              <a:rPr lang="sk-SK" altLang="cs-CZ">
                <a:latin typeface="Arial" panose="020B0604020202020204" pitchFamily="34" charset="0"/>
              </a:rPr>
              <a:t>v aplikacias s GUI, a to ako vo forme event listenera tak napriklad aj na rozne vyzualizacie dat z 1 zdroja.</a:t>
            </a:r>
          </a:p>
          <a:p>
            <a:r>
              <a:rPr lang="sk-SK" altLang="cs-CZ">
                <a:latin typeface="Arial" panose="020B0604020202020204" pitchFamily="34" charset="0"/>
              </a:rPr>
              <a:t>Taktiež v klient server aplikaciach, kde ako ukážku môžme použiť skupinový chat. Kde ten chat je subject a je na serveri, pricom ucastnici chatu su observeri a kazdy z nich ma svoju lokalnu kopiu. No a ked niekto do chatu nieco posle, tak je kazdy notifikovany o tejto novej sprave.</a:t>
            </a:r>
          </a:p>
          <a:p>
            <a:r>
              <a:rPr lang="sk-SK" altLang="cs-CZ">
                <a:latin typeface="Arial" panose="020B0604020202020204" pitchFamily="34" charset="0"/>
              </a:rPr>
              <a:t>No a nakoniec medzi konkrétne využitia patria napriklad tie Javascriptovske event listenery ci skutočne GUI kniznice obecne. Napriklad ja pri pisani svojej bakalarky puzivam Wxwidgets a tam sa s NV Observer stretavam celkom casto.</a:t>
            </a:r>
          </a:p>
        </p:txBody>
      </p:sp>
      <p:sp>
        <p:nvSpPr>
          <p:cNvPr id="43012" name="Slide Number Placeholder 3">
            <a:extLst>
              <a:ext uri="{FF2B5EF4-FFF2-40B4-BE49-F238E27FC236}">
                <a16:creationId xmlns:a16="http://schemas.microsoft.com/office/drawing/2014/main" id="{5BF908E7-E1FB-47D7-92D7-AA9A541BC6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6532C5A-17A7-44E3-8DFA-FF022C322ECE}" type="slidenum">
              <a:rPr lang="cs-CZ" altLang="en-US" sz="1200"/>
              <a:pPr/>
              <a:t>24</a:t>
            </a:fld>
            <a:endParaRPr lang="cs-CZ"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1CA268B-197A-4E31-A77B-2240B932B707}"/>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EC723255-2D23-4AA1-803E-FAA6155854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k-SK" altLang="cs-CZ">
                <a:latin typeface="Arial" panose="020B0604020202020204" pitchFamily="34" charset="0"/>
              </a:rPr>
              <a:t>No a záver medzi súvisiace NV patri Mediator a Singleton a to oba kvoli ChangeManageru. Ten funguje ako spojka medzi observermi a Subjektami – preto Mediator a mal by byt len jeden globalny – preto singelton.</a:t>
            </a:r>
          </a:p>
          <a:p>
            <a:endParaRPr lang="sk-SK" altLang="cs-CZ">
              <a:latin typeface="Arial" panose="020B0604020202020204" pitchFamily="34" charset="0"/>
            </a:endParaRPr>
          </a:p>
        </p:txBody>
      </p:sp>
      <p:sp>
        <p:nvSpPr>
          <p:cNvPr id="45060" name="Slide Number Placeholder 3">
            <a:extLst>
              <a:ext uri="{FF2B5EF4-FFF2-40B4-BE49-F238E27FC236}">
                <a16:creationId xmlns:a16="http://schemas.microsoft.com/office/drawing/2014/main" id="{08AE1E68-187F-43D8-8FA8-2B5A86DBCD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2CD21A3-E31C-4EE8-BF98-D99F14FF01DA}" type="slidenum">
              <a:rPr lang="cs-CZ" altLang="en-US" sz="1200"/>
              <a:pPr/>
              <a:t>25</a:t>
            </a:fld>
            <a:endParaRPr lang="cs-CZ"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E8795D8-86C4-4188-876A-A118F5015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E1A3C12F-090F-462D-8E0B-C15F48BF7B68}" type="slidenum">
              <a:rPr lang="cs-CZ" altLang="cs-CZ" sz="1200"/>
              <a:pPr/>
              <a:t>3</a:t>
            </a:fld>
            <a:endParaRPr lang="cs-CZ" altLang="cs-CZ" sz="1200"/>
          </a:p>
        </p:txBody>
      </p:sp>
      <p:sp>
        <p:nvSpPr>
          <p:cNvPr id="9219" name="Rectangle 2">
            <a:extLst>
              <a:ext uri="{FF2B5EF4-FFF2-40B4-BE49-F238E27FC236}">
                <a16:creationId xmlns:a16="http://schemas.microsoft.com/office/drawing/2014/main" id="{37010AAE-4B3B-47D2-8D59-F3B322C9E2C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A0E706C-B7C1-474F-9F86-14E3D1B294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k-SK" altLang="cs-CZ">
                <a:latin typeface="Arial" panose="020B0604020202020204" pitchFamily="34" charset="0"/>
              </a:rPr>
              <a:t>No, naivné riešenie by mohlo vyzerať napríklad takto. A to tak, že by sa displej opakovane dotazoval meterologickej stanici, či sa zmenila ňou vnímaná teplota. Pri tomto riešení ale môžu nastávať zbytocné dotazy (na obrázku sú konkrétne 4) ktorymi tak úplne zbytočne zahlcujeme ako procesor displeju a stanice, tak aj sieť, po ktorej tieto 2 zariadenia komunikujú.</a:t>
            </a:r>
          </a:p>
          <a:p>
            <a:pPr eaLnBrk="1" hangingPunct="1"/>
            <a:endParaRPr lang="sk-SK" altLang="cs-CZ">
              <a:latin typeface="Arial" panose="020B0604020202020204" pitchFamily="34" charset="0"/>
            </a:endParaRPr>
          </a:p>
          <a:p>
            <a:pPr eaLnBrk="1" hangingPunct="1"/>
            <a:r>
              <a:rPr lang="sk-SK" altLang="cs-CZ">
                <a:latin typeface="Arial" panose="020B0604020202020204" pitchFamily="34" charset="0"/>
              </a:rPr>
              <a:t>Niekto by tu mohol navrhnúť, že za účelom zvýšenia efektivity, by sa mohla frekvencia dotazovania znizit. No ale ani toto nieje zrovna najstastnejsie riesenie. Co ak by sa medzi dotazmi displeju teplota zmenila z 12 stupnov na 13, a potom znova na 12... Tuto zmenu by sme na displeji ani nezeregistrovali...</a:t>
            </a:r>
          </a:p>
          <a:p>
            <a:pPr eaLnBrk="1" hangingPunct="1"/>
            <a:r>
              <a:rPr lang="sk-SK" altLang="cs-CZ">
                <a:latin typeface="Arial" panose="020B0604020202020204" pitchFamily="34" charset="0"/>
              </a:rPr>
              <a:t>Čo ale ak by sa miesto pravidelneho pytania sa displeja, oznamila samotna stanica, ze sa zmenila teplota? Prave touto myšlienkou sa dostavame k NV Observer.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3D9A004-6070-4EB9-A8FD-9DE0F3C138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51FF2DD8-D00F-41C1-82FE-F9D8B0A11A6F}" type="slidenum">
              <a:rPr lang="cs-CZ" altLang="cs-CZ" sz="1200"/>
              <a:pPr/>
              <a:t>4</a:t>
            </a:fld>
            <a:endParaRPr lang="cs-CZ" altLang="cs-CZ" sz="1200"/>
          </a:p>
        </p:txBody>
      </p:sp>
      <p:sp>
        <p:nvSpPr>
          <p:cNvPr id="11267" name="Rectangle 2">
            <a:extLst>
              <a:ext uri="{FF2B5EF4-FFF2-40B4-BE49-F238E27FC236}">
                <a16:creationId xmlns:a16="http://schemas.microsoft.com/office/drawing/2014/main" id="{4D1ACFB8-3734-4338-9B4D-CD7F5B2580B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5B749D6-D976-456A-BF1F-0017E418E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k-SK" altLang="cs-CZ" dirty="0">
                <a:latin typeface="Arial" panose="020B0604020202020204" pitchFamily="34" charset="0"/>
              </a:rPr>
              <a:t>Pri takomto prístupe by komunikácia stanice s </a:t>
            </a:r>
            <a:r>
              <a:rPr lang="sk-SK" altLang="cs-CZ" dirty="0" err="1">
                <a:latin typeface="Arial" panose="020B0604020202020204" pitchFamily="34" charset="0"/>
              </a:rPr>
              <a:t>dispejom</a:t>
            </a:r>
            <a:r>
              <a:rPr lang="sk-SK" altLang="cs-CZ" dirty="0">
                <a:latin typeface="Arial" panose="020B0604020202020204" pitchFamily="34" charset="0"/>
              </a:rPr>
              <a:t> vyzerala takto.</a:t>
            </a:r>
          </a:p>
          <a:p>
            <a:pPr eaLnBrk="1" hangingPunct="1"/>
            <a:endParaRPr lang="sk-SK" altLang="cs-CZ" dirty="0">
              <a:latin typeface="Arial" panose="020B0604020202020204" pitchFamily="34" charset="0"/>
            </a:endParaRPr>
          </a:p>
          <a:p>
            <a:pPr eaLnBrk="1" hangingPunct="1"/>
            <a:r>
              <a:rPr lang="sk-SK" altLang="cs-CZ" dirty="0">
                <a:latin typeface="Arial" panose="020B0604020202020204" pitchFamily="34" charset="0"/>
              </a:rPr>
              <a:t>	Displej by najprv požiadal stanicu o to, aby ho informovala a </a:t>
            </a:r>
            <a:r>
              <a:rPr lang="sk-SK" altLang="cs-CZ" dirty="0" err="1">
                <a:latin typeface="Arial" panose="020B0604020202020204" pitchFamily="34" charset="0"/>
              </a:rPr>
              <a:t>zmenach</a:t>
            </a:r>
            <a:r>
              <a:rPr lang="sk-SK" altLang="cs-CZ" dirty="0">
                <a:latin typeface="Arial" panose="020B0604020202020204" pitchFamily="34" charset="0"/>
              </a:rPr>
              <a:t> teploty.</a:t>
            </a:r>
          </a:p>
          <a:p>
            <a:pPr eaLnBrk="1" hangingPunct="1"/>
            <a:r>
              <a:rPr lang="sk-SK" altLang="cs-CZ" dirty="0">
                <a:latin typeface="Arial" panose="020B0604020202020204" pitchFamily="34" charset="0"/>
              </a:rPr>
              <a:t>	</a:t>
            </a:r>
          </a:p>
          <a:p>
            <a:pPr eaLnBrk="1" hangingPunct="1"/>
            <a:r>
              <a:rPr lang="sk-SK" altLang="cs-CZ" dirty="0">
                <a:latin typeface="Arial" panose="020B0604020202020204" pitchFamily="34" charset="0"/>
              </a:rPr>
              <a:t>	</a:t>
            </a:r>
            <a:r>
              <a:rPr lang="sk-SK" altLang="cs-CZ" dirty="0" err="1">
                <a:latin typeface="Arial" panose="020B0604020202020204" pitchFamily="34" charset="0"/>
              </a:rPr>
              <a:t>Nasledne</a:t>
            </a:r>
            <a:r>
              <a:rPr lang="sk-SK" altLang="cs-CZ" dirty="0">
                <a:latin typeface="Arial" panose="020B0604020202020204" pitchFamily="34" charset="0"/>
              </a:rPr>
              <a:t> </a:t>
            </a:r>
            <a:r>
              <a:rPr lang="sk-SK" altLang="cs-CZ" dirty="0" err="1">
                <a:latin typeface="Arial" panose="020B0604020202020204" pitchFamily="34" charset="0"/>
              </a:rPr>
              <a:t>vzdy</a:t>
            </a:r>
            <a:r>
              <a:rPr lang="sk-SK" altLang="cs-CZ" dirty="0">
                <a:latin typeface="Arial" panose="020B0604020202020204" pitchFamily="34" charset="0"/>
              </a:rPr>
              <a:t>, </a:t>
            </a:r>
            <a:r>
              <a:rPr lang="sk-SK" altLang="cs-CZ" dirty="0" err="1">
                <a:latin typeface="Arial" panose="020B0604020202020204" pitchFamily="34" charset="0"/>
              </a:rPr>
              <a:t>ked</a:t>
            </a:r>
            <a:r>
              <a:rPr lang="sk-SK" altLang="cs-CZ" dirty="0">
                <a:latin typeface="Arial" panose="020B0604020202020204" pitchFamily="34" charset="0"/>
              </a:rPr>
              <a:t> sa </a:t>
            </a:r>
            <a:r>
              <a:rPr lang="sk-SK" altLang="cs-CZ" dirty="0" err="1">
                <a:latin typeface="Arial" panose="020B0604020202020204" pitchFamily="34" charset="0"/>
              </a:rPr>
              <a:t>zmeni</a:t>
            </a:r>
            <a:r>
              <a:rPr lang="sk-SK" altLang="cs-CZ" dirty="0">
                <a:latin typeface="Arial" panose="020B0604020202020204" pitchFamily="34" charset="0"/>
              </a:rPr>
              <a:t> teplota, by tuto </a:t>
            </a:r>
            <a:r>
              <a:rPr lang="sk-SK" altLang="cs-CZ" dirty="0" err="1">
                <a:latin typeface="Arial" panose="020B0604020202020204" pitchFamily="34" charset="0"/>
              </a:rPr>
              <a:t>informaciu</a:t>
            </a:r>
            <a:r>
              <a:rPr lang="sk-SK" altLang="cs-CZ" dirty="0">
                <a:latin typeface="Arial" panose="020B0604020202020204" pitchFamily="34" charset="0"/>
              </a:rPr>
              <a:t> stanica </a:t>
            </a:r>
            <a:r>
              <a:rPr lang="sk-SK" altLang="cs-CZ" dirty="0" err="1">
                <a:latin typeface="Arial" panose="020B0604020202020204" pitchFamily="34" charset="0"/>
              </a:rPr>
              <a:t>oznamila</a:t>
            </a:r>
            <a:r>
              <a:rPr lang="sk-SK" altLang="cs-CZ" dirty="0">
                <a:latin typeface="Arial" panose="020B0604020202020204" pitchFamily="34" charset="0"/>
              </a:rPr>
              <a:t> displeju.</a:t>
            </a:r>
          </a:p>
          <a:p>
            <a:pPr eaLnBrk="1" hangingPunct="1"/>
            <a:endParaRPr lang="sk-SK" altLang="cs-CZ" dirty="0">
              <a:latin typeface="Arial" panose="020B0604020202020204" pitchFamily="34" charset="0"/>
            </a:endParaRPr>
          </a:p>
          <a:p>
            <a:pPr eaLnBrk="1" hangingPunct="1"/>
            <a:r>
              <a:rPr lang="sk-SK" altLang="cs-CZ" dirty="0">
                <a:latin typeface="Arial" panose="020B0604020202020204" pitchFamily="34" charset="0"/>
              </a:rPr>
              <a:t>	Toto by sa dialo dokola a dokola </a:t>
            </a:r>
            <a:r>
              <a:rPr lang="sk-SK" altLang="cs-CZ" dirty="0" err="1">
                <a:latin typeface="Arial" panose="020B0604020202020204" pitchFamily="34" charset="0"/>
              </a:rPr>
              <a:t>az</a:t>
            </a:r>
            <a:r>
              <a:rPr lang="sk-SK" altLang="cs-CZ" dirty="0">
                <a:latin typeface="Arial" panose="020B0604020202020204" pitchFamily="34" charset="0"/>
              </a:rPr>
              <a:t> dovtedy, </a:t>
            </a:r>
            <a:r>
              <a:rPr lang="sk-SK" altLang="cs-CZ" dirty="0" err="1">
                <a:latin typeface="Arial" panose="020B0604020202020204" pitchFamily="34" charset="0"/>
              </a:rPr>
              <a:t>kym</a:t>
            </a:r>
            <a:r>
              <a:rPr lang="sk-SK" altLang="cs-CZ" dirty="0">
                <a:latin typeface="Arial" panose="020B0604020202020204" pitchFamily="34" charset="0"/>
              </a:rPr>
              <a:t> by displej stanici nepovedal, </a:t>
            </a:r>
            <a:r>
              <a:rPr lang="sk-SK" altLang="cs-CZ" dirty="0" err="1">
                <a:latin typeface="Arial" panose="020B0604020202020204" pitchFamily="34" charset="0"/>
              </a:rPr>
              <a:t>ze</a:t>
            </a:r>
            <a:r>
              <a:rPr lang="sk-SK" altLang="cs-CZ" dirty="0">
                <a:latin typeface="Arial" panose="020B0604020202020204" pitchFamily="34" charset="0"/>
              </a:rPr>
              <a:t> </a:t>
            </a:r>
            <a:r>
              <a:rPr lang="sk-SK" altLang="cs-CZ" dirty="0" err="1">
                <a:latin typeface="Arial" panose="020B0604020202020204" pitchFamily="34" charset="0"/>
              </a:rPr>
              <a:t>uz</a:t>
            </a:r>
            <a:r>
              <a:rPr lang="sk-SK" altLang="cs-CZ" dirty="0">
                <a:latin typeface="Arial" panose="020B0604020202020204" pitchFamily="34" charset="0"/>
              </a:rPr>
              <a:t> o toto informovanie </a:t>
            </a:r>
            <a:r>
              <a:rPr lang="sk-SK" altLang="cs-CZ" dirty="0" err="1">
                <a:latin typeface="Arial" panose="020B0604020202020204" pitchFamily="34" charset="0"/>
              </a:rPr>
              <a:t>nema</a:t>
            </a:r>
            <a:r>
              <a:rPr lang="sk-SK" altLang="cs-CZ" dirty="0">
                <a:latin typeface="Arial" panose="020B0604020202020204" pitchFamily="34" charset="0"/>
              </a:rPr>
              <a:t> </a:t>
            </a:r>
            <a:r>
              <a:rPr lang="sk-SK" altLang="cs-CZ" dirty="0" err="1">
                <a:latin typeface="Arial" panose="020B0604020202020204" pitchFamily="34" charset="0"/>
              </a:rPr>
              <a:t>zaujem</a:t>
            </a:r>
            <a:r>
              <a:rPr lang="sk-SK" altLang="cs-CZ" dirty="0">
                <a:latin typeface="Arial" panose="020B0604020202020204" pitchFamily="34" charset="0"/>
              </a:rPr>
              <a:t>.</a:t>
            </a:r>
          </a:p>
          <a:p>
            <a:pPr eaLnBrk="1" hangingPunct="1"/>
            <a:endParaRPr lang="sk-SK" altLang="cs-CZ" dirty="0">
              <a:latin typeface="Arial" panose="020B0604020202020204" pitchFamily="34" charset="0"/>
            </a:endParaRPr>
          </a:p>
          <a:p>
            <a:pPr eaLnBrk="1" hangingPunct="1"/>
            <a:r>
              <a:rPr lang="sk-SK" altLang="cs-CZ" dirty="0">
                <a:latin typeface="Arial" panose="020B0604020202020204" pitchFamily="34" charset="0"/>
              </a:rPr>
              <a:t>Keďže začíname rozprávať o NV </a:t>
            </a:r>
            <a:r>
              <a:rPr lang="sk-SK" altLang="cs-CZ" dirty="0" err="1">
                <a:latin typeface="Arial" panose="020B0604020202020204" pitchFamily="34" charset="0"/>
              </a:rPr>
              <a:t>Observer</a:t>
            </a:r>
            <a:r>
              <a:rPr lang="sk-SK" altLang="cs-CZ" dirty="0">
                <a:latin typeface="Arial" panose="020B0604020202020204" pitchFamily="34" charset="0"/>
              </a:rPr>
              <a:t>, tak rovno definujem aj 2 k nemu patriace pojmy:</a:t>
            </a:r>
          </a:p>
          <a:p>
            <a:pPr eaLnBrk="1" hangingPunct="1"/>
            <a:r>
              <a:rPr lang="sk-SK" altLang="cs-CZ" dirty="0">
                <a:latin typeface="Arial" panose="020B0604020202020204" pitchFamily="34" charset="0"/>
              </a:rPr>
              <a:t>Prvým je </a:t>
            </a:r>
            <a:r>
              <a:rPr lang="sk-SK" altLang="cs-CZ" dirty="0" err="1">
                <a:latin typeface="Arial" panose="020B0604020202020204" pitchFamily="34" charset="0"/>
              </a:rPr>
              <a:t>Subject</a:t>
            </a:r>
            <a:r>
              <a:rPr lang="sk-SK" altLang="cs-CZ" dirty="0">
                <a:latin typeface="Arial" panose="020B0604020202020204" pitchFamily="34" charset="0"/>
              </a:rPr>
              <a:t>. To je v </a:t>
            </a:r>
            <a:r>
              <a:rPr lang="sk-SK" altLang="cs-CZ" dirty="0" err="1">
                <a:latin typeface="Arial" panose="020B0604020202020204" pitchFamily="34" charset="0"/>
              </a:rPr>
              <a:t>nasom</a:t>
            </a:r>
            <a:r>
              <a:rPr lang="sk-SK" altLang="cs-CZ" dirty="0">
                <a:latin typeface="Arial" panose="020B0604020202020204" pitchFamily="34" charset="0"/>
              </a:rPr>
              <a:t> </a:t>
            </a:r>
            <a:r>
              <a:rPr lang="sk-SK" altLang="cs-CZ" dirty="0" err="1">
                <a:latin typeface="Arial" panose="020B0604020202020204" pitchFamily="34" charset="0"/>
              </a:rPr>
              <a:t>pripade</a:t>
            </a:r>
            <a:r>
              <a:rPr lang="sk-SK" altLang="cs-CZ" dirty="0">
                <a:latin typeface="Arial" panose="020B0604020202020204" pitchFamily="34" charset="0"/>
              </a:rPr>
              <a:t> stanica, čo je objekt, </a:t>
            </a:r>
            <a:r>
              <a:rPr lang="sk-SK" altLang="cs-CZ" dirty="0" err="1">
                <a:latin typeface="Arial" panose="020B0604020202020204" pitchFamily="34" charset="0"/>
              </a:rPr>
              <a:t>ktoreho</a:t>
            </a:r>
            <a:r>
              <a:rPr lang="sk-SK" altLang="cs-CZ" dirty="0">
                <a:latin typeface="Arial" panose="020B0604020202020204" pitchFamily="34" charset="0"/>
              </a:rPr>
              <a:t> stav </a:t>
            </a:r>
            <a:r>
              <a:rPr lang="sk-SK" altLang="cs-CZ" dirty="0" err="1">
                <a:latin typeface="Arial" panose="020B0604020202020204" pitchFamily="34" charset="0"/>
              </a:rPr>
              <a:t>nas</a:t>
            </a:r>
            <a:r>
              <a:rPr lang="sk-SK" altLang="cs-CZ" dirty="0">
                <a:latin typeface="Arial" panose="020B0604020202020204" pitchFamily="34" charset="0"/>
              </a:rPr>
              <a:t> </a:t>
            </a:r>
            <a:r>
              <a:rPr lang="sk-SK" altLang="cs-CZ" dirty="0" err="1">
                <a:latin typeface="Arial" panose="020B0604020202020204" pitchFamily="34" charset="0"/>
              </a:rPr>
              <a:t>zaujima</a:t>
            </a:r>
            <a:r>
              <a:rPr lang="sk-SK" altLang="cs-CZ" dirty="0">
                <a:latin typeface="Arial" panose="020B0604020202020204" pitchFamily="34" charset="0"/>
              </a:rPr>
              <a:t>.</a:t>
            </a:r>
          </a:p>
          <a:p>
            <a:pPr eaLnBrk="1" hangingPunct="1"/>
            <a:r>
              <a:rPr lang="sk-SK" altLang="cs-CZ" dirty="0" err="1">
                <a:latin typeface="Arial" panose="020B0604020202020204" pitchFamily="34" charset="0"/>
              </a:rPr>
              <a:t>Druhym</a:t>
            </a:r>
            <a:r>
              <a:rPr lang="sk-SK" altLang="cs-CZ" dirty="0">
                <a:latin typeface="Arial" panose="020B0604020202020204" pitchFamily="34" charset="0"/>
              </a:rPr>
              <a:t> je </a:t>
            </a:r>
            <a:r>
              <a:rPr lang="sk-SK" altLang="cs-CZ" dirty="0" err="1">
                <a:latin typeface="Arial" panose="020B0604020202020204" pitchFamily="34" charset="0"/>
              </a:rPr>
              <a:t>Observer</a:t>
            </a:r>
            <a:r>
              <a:rPr lang="sk-SK" altLang="cs-CZ" dirty="0">
                <a:latin typeface="Arial" panose="020B0604020202020204" pitchFamily="34" charset="0"/>
              </a:rPr>
              <a:t>. To je v </a:t>
            </a:r>
            <a:r>
              <a:rPr lang="sk-SK" altLang="cs-CZ" dirty="0" err="1">
                <a:latin typeface="Arial" panose="020B0604020202020204" pitchFamily="34" charset="0"/>
              </a:rPr>
              <a:t>nasom</a:t>
            </a:r>
            <a:r>
              <a:rPr lang="sk-SK" altLang="cs-CZ" dirty="0">
                <a:latin typeface="Arial" panose="020B0604020202020204" pitchFamily="34" charset="0"/>
              </a:rPr>
              <a:t> </a:t>
            </a:r>
            <a:r>
              <a:rPr lang="sk-SK" altLang="cs-CZ" dirty="0" err="1">
                <a:latin typeface="Arial" panose="020B0604020202020204" pitchFamily="34" charset="0"/>
              </a:rPr>
              <a:t>pripade</a:t>
            </a:r>
            <a:r>
              <a:rPr lang="sk-SK" altLang="cs-CZ" dirty="0">
                <a:latin typeface="Arial" panose="020B0604020202020204" pitchFamily="34" charset="0"/>
              </a:rPr>
              <a:t> display, čo je objekt, </a:t>
            </a:r>
            <a:r>
              <a:rPr lang="sk-SK" altLang="cs-CZ" dirty="0" err="1">
                <a:latin typeface="Arial" panose="020B0604020202020204" pitchFamily="34" charset="0"/>
              </a:rPr>
              <a:t>ktory</a:t>
            </a:r>
            <a:r>
              <a:rPr lang="sk-SK" altLang="cs-CZ" dirty="0">
                <a:latin typeface="Arial" panose="020B0604020202020204" pitchFamily="34" charset="0"/>
              </a:rPr>
              <a:t> „</a:t>
            </a:r>
            <a:r>
              <a:rPr lang="sk-SK" altLang="cs-CZ" dirty="0" err="1">
                <a:latin typeface="Arial" panose="020B0604020202020204" pitchFamily="34" charset="0"/>
              </a:rPr>
              <a:t>Observuje</a:t>
            </a:r>
            <a:r>
              <a:rPr lang="sk-SK" altLang="cs-CZ" dirty="0">
                <a:latin typeface="Arial" panose="020B0604020202020204" pitchFamily="34" charset="0"/>
              </a:rPr>
              <a:t>“ stav </a:t>
            </a:r>
            <a:r>
              <a:rPr lang="sk-SK" altLang="cs-CZ" dirty="0" err="1">
                <a:latin typeface="Arial" panose="020B0604020202020204" pitchFamily="34" charset="0"/>
              </a:rPr>
              <a:t>subjectu</a:t>
            </a:r>
            <a:r>
              <a:rPr lang="sk-SK" altLang="cs-CZ" dirty="0">
                <a:latin typeface="Arial" panose="020B0604020202020204" pitchFamily="34" charset="0"/>
              </a:rPr>
              <a:t>. </a:t>
            </a:r>
          </a:p>
          <a:p>
            <a:pPr eaLnBrk="1" hangingPunct="1"/>
            <a:endParaRPr lang="sk-SK" altLang="cs-CZ" dirty="0">
              <a:latin typeface="Arial" panose="020B0604020202020204" pitchFamily="34" charset="0"/>
            </a:endParaRPr>
          </a:p>
          <a:p>
            <a:pPr eaLnBrk="1" hangingPunct="1"/>
            <a:r>
              <a:rPr lang="sk-SK" altLang="cs-CZ" dirty="0">
                <a:latin typeface="Arial" panose="020B0604020202020204" pitchFamily="34" charset="0"/>
              </a:rPr>
              <a:t>Pri použití týchto 2 pojmov a troska formálnejšej syntaxi, tento obrázok </a:t>
            </a:r>
            <a:r>
              <a:rPr lang="sk-SK" altLang="cs-CZ" dirty="0" err="1">
                <a:latin typeface="Arial" panose="020B0604020202020204" pitchFamily="34" charset="0"/>
              </a:rPr>
              <a:t>môžme</a:t>
            </a:r>
            <a:r>
              <a:rPr lang="sk-SK" altLang="cs-CZ" dirty="0">
                <a:latin typeface="Arial" panose="020B0604020202020204" pitchFamily="34" charset="0"/>
              </a:rPr>
              <a:t> prekresliť</a:t>
            </a:r>
            <a:endParaRPr lang="en-US" altLang="cs-CZ"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0AD1CC4-79AA-4FEC-A3C9-5743D5BA1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B3339352-6842-4B45-89CB-4A5438491522}" type="slidenum">
              <a:rPr lang="cs-CZ" altLang="cs-CZ" sz="1200"/>
              <a:pPr/>
              <a:t>5</a:t>
            </a:fld>
            <a:endParaRPr lang="cs-CZ" altLang="cs-CZ" sz="1200"/>
          </a:p>
        </p:txBody>
      </p:sp>
      <p:sp>
        <p:nvSpPr>
          <p:cNvPr id="13315" name="Rectangle 2">
            <a:extLst>
              <a:ext uri="{FF2B5EF4-FFF2-40B4-BE49-F238E27FC236}">
                <a16:creationId xmlns:a16="http://schemas.microsoft.com/office/drawing/2014/main" id="{DF729D40-87DB-4B32-911B-945DD119F9D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380A03B4-DE9D-4341-953C-AD3587345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Na </a:t>
            </a:r>
            <a:r>
              <a:rPr lang="en-US" altLang="cs-CZ" dirty="0" err="1">
                <a:latin typeface="Arial" panose="020B0604020202020204" pitchFamily="34" charset="0"/>
              </a:rPr>
              <a:t>tento</a:t>
            </a:r>
            <a:r>
              <a:rPr lang="en-US" altLang="cs-CZ" dirty="0">
                <a:latin typeface="Arial" panose="020B0604020202020204" pitchFamily="34" charset="0"/>
              </a:rPr>
              <a:t>. </a:t>
            </a:r>
            <a:r>
              <a:rPr lang="en-US" altLang="cs-CZ" dirty="0" err="1">
                <a:latin typeface="Arial" panose="020B0604020202020204" pitchFamily="34" charset="0"/>
              </a:rPr>
              <a:t>Opät</a:t>
            </a:r>
            <a:r>
              <a:rPr lang="en-US" altLang="cs-CZ" dirty="0">
                <a:latin typeface="Arial" panose="020B0604020202020204" pitchFamily="34" charset="0"/>
              </a:rPr>
              <a:t> u </a:t>
            </a:r>
            <a:r>
              <a:rPr lang="en-US" altLang="cs-CZ" dirty="0" err="1">
                <a:latin typeface="Arial" panose="020B0604020202020204" pitchFamily="34" charset="0"/>
              </a:rPr>
              <a:t>vidime</a:t>
            </a:r>
            <a:r>
              <a:rPr lang="en-US" altLang="cs-CZ" dirty="0">
                <a:latin typeface="Arial" panose="020B0604020202020204" pitchFamily="34" charset="0"/>
              </a:rPr>
              <a:t>, ze </a:t>
            </a:r>
            <a:r>
              <a:rPr lang="en-US" altLang="cs-CZ" dirty="0" err="1">
                <a:latin typeface="Arial" panose="020B0604020202020204" pitchFamily="34" charset="0"/>
              </a:rPr>
              <a:t>sa</a:t>
            </a:r>
            <a:r>
              <a:rPr lang="en-US" altLang="cs-CZ" dirty="0">
                <a:latin typeface="Arial" panose="020B0604020202020204" pitchFamily="34" charset="0"/>
              </a:rPr>
              <a:t> Observer </a:t>
            </a:r>
            <a:r>
              <a:rPr lang="en-US" altLang="cs-CZ" dirty="0" err="1">
                <a:latin typeface="Arial" panose="020B0604020202020204" pitchFamily="34" charset="0"/>
              </a:rPr>
              <a:t>najprv</a:t>
            </a:r>
            <a:r>
              <a:rPr lang="en-US" altLang="cs-CZ" dirty="0">
                <a:latin typeface="Arial" panose="020B0604020202020204" pitchFamily="34" charset="0"/>
              </a:rPr>
              <a:t> </a:t>
            </a:r>
            <a:r>
              <a:rPr lang="en-US" altLang="cs-CZ" dirty="0" err="1">
                <a:latin typeface="Arial" panose="020B0604020202020204" pitchFamily="34" charset="0"/>
              </a:rPr>
              <a:t>attachne</a:t>
            </a:r>
            <a:r>
              <a:rPr lang="en-US" altLang="cs-CZ" dirty="0">
                <a:latin typeface="Arial" panose="020B0604020202020204" pitchFamily="34" charset="0"/>
              </a:rPr>
              <a:t> k </a:t>
            </a:r>
            <a:r>
              <a:rPr lang="en-US" altLang="cs-CZ" dirty="0" err="1">
                <a:latin typeface="Arial" panose="020B0604020202020204" pitchFamily="34" charset="0"/>
              </a:rPr>
              <a:t>Subjectu</a:t>
            </a:r>
            <a:r>
              <a:rPr lang="en-US" altLang="cs-CZ" dirty="0">
                <a:latin typeface="Arial" panose="020B0604020202020204" pitchFamily="34" charset="0"/>
              </a:rPr>
              <a:t>. </a:t>
            </a:r>
            <a:r>
              <a:rPr lang="en-US" altLang="cs-CZ" dirty="0" err="1">
                <a:latin typeface="Arial" panose="020B0604020202020204" pitchFamily="34" charset="0"/>
              </a:rPr>
              <a:t>Pricom</a:t>
            </a:r>
            <a:r>
              <a:rPr lang="en-US" altLang="cs-CZ" dirty="0">
                <a:latin typeface="Arial" panose="020B0604020202020204" pitchFamily="34" charset="0"/>
              </a:rPr>
              <a:t> </a:t>
            </a:r>
            <a:r>
              <a:rPr lang="en-US" altLang="cs-CZ" dirty="0" err="1">
                <a:latin typeface="Arial" panose="020B0604020202020204" pitchFamily="34" charset="0"/>
              </a:rPr>
              <a:t>seba</a:t>
            </a:r>
            <a:r>
              <a:rPr lang="en-US" altLang="cs-CZ" dirty="0">
                <a:latin typeface="Arial" panose="020B0604020202020204" pitchFamily="34" charset="0"/>
              </a:rPr>
              <a:t> </a:t>
            </a:r>
            <a:r>
              <a:rPr lang="en-US" altLang="cs-CZ" dirty="0" err="1">
                <a:latin typeface="Arial" panose="020B0604020202020204" pitchFamily="34" charset="0"/>
              </a:rPr>
              <a:t>predava</a:t>
            </a:r>
            <a:r>
              <a:rPr lang="en-US" altLang="cs-CZ" dirty="0">
                <a:latin typeface="Arial" panose="020B0604020202020204" pitchFamily="34" charset="0"/>
              </a:rPr>
              <a:t> </a:t>
            </a:r>
            <a:r>
              <a:rPr lang="en-US" altLang="cs-CZ" dirty="0" err="1">
                <a:latin typeface="Arial" panose="020B0604020202020204" pitchFamily="34" charset="0"/>
              </a:rPr>
              <a:t>ako</a:t>
            </a:r>
            <a:r>
              <a:rPr lang="en-US" altLang="cs-CZ" dirty="0">
                <a:latin typeface="Arial" panose="020B0604020202020204" pitchFamily="34" charset="0"/>
              </a:rPr>
              <a:t> parameter </a:t>
            </a:r>
            <a:r>
              <a:rPr lang="en-US" altLang="cs-CZ" dirty="0" err="1">
                <a:latin typeface="Arial" panose="020B0604020202020204" pitchFamily="34" charset="0"/>
              </a:rPr>
              <a:t>preto</a:t>
            </a:r>
            <a:r>
              <a:rPr lang="en-US" altLang="cs-CZ" dirty="0">
                <a:latin typeface="Arial" panose="020B0604020202020204" pitchFamily="34" charset="0"/>
              </a:rPr>
              <a:t>, aby </a:t>
            </a:r>
            <a:r>
              <a:rPr lang="en-US" altLang="cs-CZ" dirty="0" err="1">
                <a:latin typeface="Arial" panose="020B0604020202020204" pitchFamily="34" charset="0"/>
              </a:rPr>
              <a:t>nasledne</a:t>
            </a:r>
            <a:r>
              <a:rPr lang="en-US" altLang="cs-CZ" dirty="0">
                <a:latin typeface="Arial" panose="020B0604020202020204" pitchFamily="34" charset="0"/>
              </a:rPr>
              <a:t> </a:t>
            </a:r>
            <a:r>
              <a:rPr lang="en-US" altLang="cs-CZ" dirty="0" err="1">
                <a:latin typeface="Arial" panose="020B0604020202020204" pitchFamily="34" charset="0"/>
              </a:rPr>
              <a:t>vedel</a:t>
            </a:r>
            <a:r>
              <a:rPr lang="en-US" altLang="cs-CZ" dirty="0">
                <a:latin typeface="Arial" panose="020B0604020202020204" pitchFamily="34" charset="0"/>
              </a:rPr>
              <a:t> subject </a:t>
            </a:r>
            <a:r>
              <a:rPr lang="en-US" altLang="cs-CZ" dirty="0" err="1">
                <a:latin typeface="Arial" panose="020B0604020202020204" pitchFamily="34" charset="0"/>
              </a:rPr>
              <a:t>dany</a:t>
            </a:r>
            <a:r>
              <a:rPr lang="en-US" altLang="cs-CZ" dirty="0">
                <a:latin typeface="Arial" panose="020B0604020202020204" pitchFamily="34" charset="0"/>
              </a:rPr>
              <a:t> observer </a:t>
            </a:r>
            <a:r>
              <a:rPr lang="en-US" altLang="cs-CZ" dirty="0" err="1">
                <a:latin typeface="Arial" panose="020B0604020202020204" pitchFamily="34" charset="0"/>
              </a:rPr>
              <a:t>informovat</a:t>
            </a:r>
            <a:r>
              <a:rPr lang="en-US" altLang="cs-CZ" dirty="0">
                <a:latin typeface="Arial" panose="020B0604020202020204" pitchFamily="34" charset="0"/>
              </a:rPr>
              <a:t> o </a:t>
            </a:r>
            <a:r>
              <a:rPr lang="en-US" altLang="cs-CZ" dirty="0" err="1">
                <a:latin typeface="Arial" panose="020B0604020202020204" pitchFamily="34" charset="0"/>
              </a:rPr>
              <a:t>zmene</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Toto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deje</a:t>
            </a:r>
            <a:r>
              <a:rPr lang="en-US" altLang="cs-CZ" dirty="0">
                <a:latin typeface="Arial" panose="020B0604020202020204" pitchFamily="34" charset="0"/>
              </a:rPr>
              <a:t> </a:t>
            </a:r>
            <a:r>
              <a:rPr lang="en-US" altLang="cs-CZ" dirty="0" err="1">
                <a:latin typeface="Arial" panose="020B0604020202020204" pitchFamily="34" charset="0"/>
              </a:rPr>
              <a:t>az</a:t>
            </a:r>
            <a:r>
              <a:rPr lang="en-US" altLang="cs-CZ" dirty="0">
                <a:latin typeface="Arial" panose="020B0604020202020204" pitchFamily="34" charset="0"/>
              </a:rPr>
              <a:t> </a:t>
            </a:r>
            <a:r>
              <a:rPr lang="en-US" altLang="cs-CZ" dirty="0" err="1">
                <a:latin typeface="Arial" panose="020B0604020202020204" pitchFamily="34" charset="0"/>
              </a:rPr>
              <a:t>dovtedy</a:t>
            </a:r>
            <a:r>
              <a:rPr lang="en-US" altLang="cs-CZ" dirty="0">
                <a:latin typeface="Arial" panose="020B0604020202020204" pitchFamily="34" charset="0"/>
              </a:rPr>
              <a:t>, </a:t>
            </a:r>
            <a:r>
              <a:rPr lang="en-US" altLang="cs-CZ" dirty="0" err="1">
                <a:latin typeface="Arial" panose="020B0604020202020204" pitchFamily="34" charset="0"/>
              </a:rPr>
              <a:t>kym</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Observer ne-</a:t>
            </a:r>
            <a:r>
              <a:rPr lang="en-US" altLang="cs-CZ" dirty="0" err="1">
                <a:latin typeface="Arial" panose="020B0604020202020204" pitchFamily="34" charset="0"/>
              </a:rPr>
              <a:t>Detachne</a:t>
            </a:r>
            <a:r>
              <a:rPr lang="en-US" altLang="cs-CZ" dirty="0">
                <a:latin typeface="Arial" panose="020B0604020202020204" pitchFamily="34" charset="0"/>
              </a:rPr>
              <a:t> od </a:t>
            </a:r>
            <a:r>
              <a:rPr lang="en-US" altLang="cs-CZ" dirty="0" err="1">
                <a:latin typeface="Arial" panose="020B0604020202020204" pitchFamily="34" charset="0"/>
              </a:rPr>
              <a:t>daneho</a:t>
            </a:r>
            <a:r>
              <a:rPr lang="en-US" altLang="cs-CZ" dirty="0">
                <a:latin typeface="Arial" panose="020B0604020202020204" pitchFamily="34" charset="0"/>
              </a:rPr>
              <a:t> </a:t>
            </a:r>
            <a:r>
              <a:rPr lang="en-US" altLang="cs-CZ" dirty="0" err="1">
                <a:latin typeface="Arial" panose="020B0604020202020204" pitchFamily="34" charset="0"/>
              </a:rPr>
              <a:t>Subjectu</a:t>
            </a:r>
            <a:r>
              <a:rPr lang="en-US" altLang="cs-CZ" dirty="0">
                <a:latin typeface="Arial" panose="020B0604020202020204" pitchFamily="34"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9A3DE47-F5A6-4B4C-80C2-E8E3DB376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80C89CEC-AA88-4AC7-AD50-6B8AF76533C0}" type="slidenum">
              <a:rPr lang="cs-CZ" altLang="cs-CZ" sz="1200"/>
              <a:pPr/>
              <a:t>6</a:t>
            </a:fld>
            <a:endParaRPr lang="cs-CZ" altLang="cs-CZ" sz="1200"/>
          </a:p>
        </p:txBody>
      </p:sp>
      <p:sp>
        <p:nvSpPr>
          <p:cNvPr id="15363" name="Rectangle 2">
            <a:extLst>
              <a:ext uri="{FF2B5EF4-FFF2-40B4-BE49-F238E27FC236}">
                <a16:creationId xmlns:a16="http://schemas.microsoft.com/office/drawing/2014/main" id="{85AC5876-FAC1-4E7A-83BE-F6408FE794DF}"/>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8D49BAA2-0262-4A12-ABD0-6B7564CF65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k-SK" altLang="cs-CZ">
                <a:latin typeface="Arial" panose="020B0604020202020204" pitchFamily="34" charset="0"/>
              </a:rPr>
              <a:t>Keď už poznáme myšlienku stojacu na pozadí tohto NV, tak je čas na definíciu. Čiže, NV Observer definuje väzbu one to many. Kde Subject je ten jeden a observerov je many, Kde zmena stavu subjectu, je oznamena vsetkym, k nemu attachnutym, observerom.</a:t>
            </a:r>
          </a:p>
          <a:p>
            <a:pPr eaLnBrk="1" hangingPunct="1"/>
            <a:endParaRPr lang="sk-SK" altLang="cs-CZ">
              <a:latin typeface="Arial" panose="020B0604020202020204" pitchFamily="34" charset="0"/>
            </a:endParaRPr>
          </a:p>
          <a:p>
            <a:pPr eaLnBrk="1" hangingPunct="1"/>
            <a:r>
              <a:rPr lang="sk-SK" altLang="cs-CZ">
                <a:latin typeface="Arial" panose="020B0604020202020204" pitchFamily="34" charset="0"/>
              </a:rPr>
              <a:t>Klasicky sa tu teda nejdná o väzbu 1 Subjectu IBA k 1 Observeru ako sme doteraz videli na príklade, ale práve k viacerým. </a:t>
            </a:r>
          </a:p>
          <a:p>
            <a:pPr eaLnBrk="1" hangingPunct="1"/>
            <a:endParaRPr lang="sk-SK" altLang="cs-CZ">
              <a:latin typeface="Arial" panose="020B0604020202020204" pitchFamily="34" charset="0"/>
            </a:endParaRPr>
          </a:p>
          <a:p>
            <a:pPr eaLnBrk="1" hangingPunct="1"/>
            <a:r>
              <a:rPr lang="en-US" altLang="cs-CZ">
                <a:latin typeface="Arial" panose="020B0604020202020204" pitchFamily="34" charset="0"/>
              </a:rPr>
              <a:t>//</a:t>
            </a:r>
            <a:r>
              <a:rPr lang="sk-SK" altLang="cs-CZ">
                <a:latin typeface="Arial" panose="020B0604020202020204" pitchFamily="34" charset="0"/>
              </a:rPr>
              <a:t>Ono typicky jedna meterologická stanica, poskyuje dáta </a:t>
            </a:r>
            <a:r>
              <a:rPr lang="en-US" altLang="cs-CZ">
                <a:latin typeface="Arial" panose="020B0604020202020204" pitchFamily="34" charset="0"/>
              </a:rPr>
              <a:t>viacerym</a:t>
            </a:r>
            <a:r>
              <a:rPr lang="sk-SK" altLang="cs-CZ">
                <a:latin typeface="Arial" panose="020B0604020202020204" pitchFamily="34" charset="0"/>
              </a:rPr>
              <a:t> rôznym displejom.</a:t>
            </a:r>
          </a:p>
          <a:p>
            <a:pPr eaLnBrk="1" hangingPunct="1"/>
            <a:r>
              <a:rPr lang="en-US" altLang="cs-CZ">
                <a:latin typeface="Arial" panose="020B0604020202020204" pitchFamily="34" charset="0"/>
              </a:rPr>
              <a:t>//</a:t>
            </a:r>
            <a:r>
              <a:rPr lang="sk-SK" altLang="cs-CZ">
                <a:latin typeface="Arial" panose="020B0604020202020204" pitchFamily="34" charset="0"/>
              </a:rPr>
              <a:t>Alebo ked youtube kanal vyda nove video, su notifikovani vsetci jeho subscribery, nie len 1...</a:t>
            </a:r>
          </a:p>
          <a:p>
            <a:pPr eaLnBrk="1" hangingPunct="1"/>
            <a:endParaRPr lang="en-US"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en-US" altLang="cs-CZ" dirty="0">
                <a:latin typeface="Arial" panose="020B0604020202020204" pitchFamily="34" charset="0"/>
              </a:rPr>
              <a:t>Aby </a:t>
            </a:r>
            <a:r>
              <a:rPr lang="en-US" altLang="cs-CZ" dirty="0" err="1">
                <a:latin typeface="Arial" panose="020B0604020202020204" pitchFamily="34" charset="0"/>
              </a:rPr>
              <a:t>sme</a:t>
            </a:r>
            <a:r>
              <a:rPr lang="en-US" altLang="cs-CZ" dirty="0">
                <a:latin typeface="Arial" panose="020B0604020202020204" pitchFamily="34" charset="0"/>
              </a:rPr>
              <a:t> </a:t>
            </a:r>
            <a:r>
              <a:rPr lang="en-US" altLang="cs-CZ" dirty="0" err="1">
                <a:latin typeface="Arial" panose="020B0604020202020204" pitchFamily="34" charset="0"/>
              </a:rPr>
              <a:t>detailnejšie</a:t>
            </a:r>
            <a:r>
              <a:rPr lang="en-US" altLang="cs-CZ" dirty="0">
                <a:latin typeface="Arial" panose="020B0604020202020204" pitchFamily="34" charset="0"/>
              </a:rPr>
              <a:t> </a:t>
            </a:r>
            <a:r>
              <a:rPr lang="en-US" altLang="cs-CZ" dirty="0" err="1">
                <a:latin typeface="Arial" panose="020B0604020202020204" pitchFamily="34" charset="0"/>
              </a:rPr>
              <a:t>pochopili</a:t>
            </a:r>
            <a:r>
              <a:rPr lang="en-US" altLang="cs-CZ" dirty="0">
                <a:latin typeface="Arial" panose="020B0604020202020204" pitchFamily="34" charset="0"/>
              </a:rPr>
              <a:t> </a:t>
            </a:r>
            <a:r>
              <a:rPr lang="en-US" altLang="cs-CZ" dirty="0" err="1">
                <a:latin typeface="Arial" panose="020B0604020202020204" pitchFamily="34" charset="0"/>
              </a:rPr>
              <a:t>tento</a:t>
            </a:r>
            <a:r>
              <a:rPr lang="en-US" altLang="cs-CZ" dirty="0">
                <a:latin typeface="Arial" panose="020B0604020202020204" pitchFamily="34" charset="0"/>
              </a:rPr>
              <a:t> NV,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pozrieme</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UML Class diagram.</a:t>
            </a:r>
          </a:p>
          <a:p>
            <a:pPr eaLnBrk="1" hangingPunct="1"/>
            <a:endParaRPr lang="en-US" altLang="cs-CZ" dirty="0">
              <a:latin typeface="Arial" panose="020B0604020202020204" pitchFamily="34" charset="0"/>
            </a:endParaRPr>
          </a:p>
          <a:p>
            <a:pPr eaLnBrk="1" hangingPunct="1"/>
            <a:r>
              <a:rPr lang="en-US" altLang="cs-CZ" dirty="0" err="1">
                <a:latin typeface="Arial" panose="020B0604020202020204" pitchFamily="34" charset="0"/>
              </a:rPr>
              <a:t>Mame</a:t>
            </a:r>
            <a:r>
              <a:rPr lang="en-US" altLang="cs-CZ" dirty="0">
                <a:latin typeface="Arial" panose="020B0604020202020204" pitchFamily="34" charset="0"/>
              </a:rPr>
              <a:t> </a:t>
            </a:r>
            <a:r>
              <a:rPr lang="en-US" altLang="cs-CZ" dirty="0" err="1">
                <a:latin typeface="Arial" panose="020B0604020202020204" pitchFamily="34" charset="0"/>
              </a:rPr>
              <a:t>tu</a:t>
            </a:r>
            <a:r>
              <a:rPr lang="en-US" altLang="cs-CZ" dirty="0">
                <a:latin typeface="Arial" panose="020B0604020202020204" pitchFamily="34" charset="0"/>
              </a:rPr>
              <a:t> 4 </a:t>
            </a:r>
            <a:r>
              <a:rPr lang="en-US" altLang="cs-CZ" dirty="0" err="1">
                <a:latin typeface="Arial" panose="020B0604020202020204" pitchFamily="34" charset="0"/>
              </a:rPr>
              <a:t>triedy</a:t>
            </a:r>
            <a:r>
              <a:rPr lang="en-US" altLang="cs-CZ" dirty="0">
                <a:latin typeface="Arial" panose="020B0604020202020204" pitchFamily="34" charset="0"/>
              </a:rPr>
              <a:t>, z </a:t>
            </a:r>
            <a:r>
              <a:rPr lang="en-US" altLang="cs-CZ" dirty="0" err="1">
                <a:latin typeface="Arial" panose="020B0604020202020204" pitchFamily="34" charset="0"/>
              </a:rPr>
              <a:t>nich</a:t>
            </a:r>
            <a:r>
              <a:rPr lang="en-US" altLang="cs-CZ" dirty="0">
                <a:latin typeface="Arial" panose="020B0604020202020204" pitchFamily="34" charset="0"/>
              </a:rPr>
              <a:t> </a:t>
            </a:r>
            <a:r>
              <a:rPr lang="en-US" altLang="cs-CZ" dirty="0" err="1">
                <a:latin typeface="Arial" panose="020B0604020202020204" pitchFamily="34" charset="0"/>
              </a:rPr>
              <a:t>su</a:t>
            </a:r>
            <a:r>
              <a:rPr lang="en-US" altLang="cs-CZ" dirty="0">
                <a:latin typeface="Arial" panose="020B0604020202020204" pitchFamily="34" charset="0"/>
              </a:rPr>
              <a:t> 2 </a:t>
            </a:r>
            <a:r>
              <a:rPr lang="en-US" altLang="cs-CZ" dirty="0" err="1">
                <a:latin typeface="Arial" panose="020B0604020202020204" pitchFamily="34" charset="0"/>
              </a:rPr>
              <a:t>abstraktne</a:t>
            </a:r>
            <a:r>
              <a:rPr lang="en-US" altLang="cs-CZ" dirty="0">
                <a:latin typeface="Arial" panose="020B0604020202020204" pitchFamily="34" charset="0"/>
              </a:rPr>
              <a:t>, Subject a Observer. A </a:t>
            </a:r>
            <a:r>
              <a:rPr lang="en-US" altLang="cs-CZ" dirty="0" err="1">
                <a:latin typeface="Arial" panose="020B0604020202020204" pitchFamily="34" charset="0"/>
              </a:rPr>
              <a:t>potom</a:t>
            </a:r>
            <a:r>
              <a:rPr lang="en-US" altLang="cs-CZ" dirty="0">
                <a:latin typeface="Arial" panose="020B0604020202020204" pitchFamily="34" charset="0"/>
              </a:rPr>
              <a:t> 2 </a:t>
            </a:r>
            <a:r>
              <a:rPr lang="en-US" altLang="cs-CZ" dirty="0" err="1">
                <a:latin typeface="Arial" panose="020B0604020202020204" pitchFamily="34" charset="0"/>
              </a:rPr>
              <a:t>konkretne</a:t>
            </a:r>
            <a:r>
              <a:rPr lang="en-US" altLang="cs-CZ" dirty="0">
                <a:latin typeface="Arial" panose="020B0604020202020204" pitchFamily="34" charset="0"/>
              </a:rPr>
              <a:t>, </a:t>
            </a:r>
            <a:r>
              <a:rPr lang="en-US" altLang="cs-CZ" dirty="0" err="1">
                <a:latin typeface="Arial" panose="020B0604020202020204" pitchFamily="34" charset="0"/>
              </a:rPr>
              <a:t>ConcreteSubject</a:t>
            </a:r>
            <a:r>
              <a:rPr lang="en-US" altLang="cs-CZ" dirty="0">
                <a:latin typeface="Arial" panose="020B0604020202020204" pitchFamily="34" charset="0"/>
              </a:rPr>
              <a:t> a </a:t>
            </a:r>
            <a:r>
              <a:rPr lang="en-US" altLang="cs-CZ" dirty="0" err="1">
                <a:latin typeface="Arial" panose="020B0604020202020204" pitchFamily="34" charset="0"/>
              </a:rPr>
              <a:t>ConcreteObserver</a:t>
            </a:r>
            <a:r>
              <a:rPr lang="en-US" altLang="cs-CZ" dirty="0">
                <a:latin typeface="Arial" panose="020B0604020202020204" pitchFamily="34" charset="0"/>
              </a:rPr>
              <a:t>.</a:t>
            </a:r>
          </a:p>
          <a:p>
            <a:pPr eaLnBrk="1" hangingPunct="1"/>
            <a:r>
              <a:rPr lang="en-US" altLang="cs-CZ" dirty="0" err="1">
                <a:latin typeface="Arial" panose="020B0604020202020204" pitchFamily="34" charset="0"/>
              </a:rPr>
              <a:t>Tak</a:t>
            </a:r>
            <a:r>
              <a:rPr lang="en-US" altLang="cs-CZ" dirty="0">
                <a:latin typeface="Arial" panose="020B0604020202020204" pitchFamily="34" charset="0"/>
              </a:rPr>
              <a:t> a </a:t>
            </a:r>
            <a:r>
              <a:rPr lang="en-US" altLang="cs-CZ" dirty="0" err="1">
                <a:latin typeface="Arial" panose="020B0604020202020204" pitchFamily="34" charset="0"/>
              </a:rPr>
              <a:t>ideme</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ne </a:t>
            </a:r>
            <a:r>
              <a:rPr lang="en-US" altLang="cs-CZ" dirty="0" err="1">
                <a:latin typeface="Arial" panose="020B0604020202020204" pitchFamily="34" charset="0"/>
              </a:rPr>
              <a:t>postupne</a:t>
            </a:r>
            <a:r>
              <a:rPr lang="en-US" altLang="cs-CZ" dirty="0">
                <a:latin typeface="Arial" panose="020B0604020202020204" pitchFamily="34" charset="0"/>
              </a:rPr>
              <a:t>:</a:t>
            </a:r>
          </a:p>
          <a:p>
            <a:pPr eaLnBrk="1" hangingPunct="1"/>
            <a:endParaRPr lang="en-US" altLang="cs-CZ" dirty="0">
              <a:latin typeface="Arial" panose="020B0604020202020204" pitchFamily="34" charset="0"/>
            </a:endParaRPr>
          </a:p>
          <a:p>
            <a:pPr eaLnBrk="1" hangingPunct="1"/>
            <a:r>
              <a:rPr lang="en-US" altLang="cs-CZ" dirty="0" err="1">
                <a:latin typeface="Arial" panose="020B0604020202020204" pitchFamily="34" charset="0"/>
              </a:rPr>
              <a:t>ulohou</a:t>
            </a:r>
            <a:r>
              <a:rPr lang="en-US" altLang="cs-CZ" dirty="0">
                <a:latin typeface="Arial" panose="020B0604020202020204" pitchFamily="34" charset="0"/>
              </a:rPr>
              <a:t> </a:t>
            </a:r>
            <a:r>
              <a:rPr lang="en-US" altLang="cs-CZ" dirty="0" err="1">
                <a:latin typeface="Arial" panose="020B0604020202020204" pitchFamily="34" charset="0"/>
              </a:rPr>
              <a:t>triedy</a:t>
            </a:r>
            <a:r>
              <a:rPr lang="en-US" altLang="cs-CZ" dirty="0">
                <a:latin typeface="Arial" panose="020B0604020202020204" pitchFamily="34" charset="0"/>
              </a:rPr>
              <a:t> Subject je,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pamätat</a:t>
            </a:r>
            <a:r>
              <a:rPr lang="en-US" altLang="cs-CZ" dirty="0">
                <a:latin typeface="Arial" panose="020B0604020202020204" pitchFamily="34" charset="0"/>
              </a:rPr>
              <a:t> </a:t>
            </a:r>
            <a:r>
              <a:rPr lang="en-US" altLang="cs-CZ" dirty="0" err="1">
                <a:latin typeface="Arial" panose="020B0604020202020204" pitchFamily="34" charset="0"/>
              </a:rPr>
              <a:t>zoznam</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observerov</a:t>
            </a:r>
            <a:r>
              <a:rPr lang="en-US" altLang="cs-CZ" dirty="0">
                <a:latin typeface="Arial" panose="020B0604020202020204" pitchFamily="34" charset="0"/>
              </a:rPr>
              <a:t> a </a:t>
            </a:r>
            <a:r>
              <a:rPr lang="en-US" altLang="cs-CZ" dirty="0" err="1">
                <a:latin typeface="Arial" panose="020B0604020202020204" pitchFamily="34" charset="0"/>
              </a:rPr>
              <a:t>disponovat</a:t>
            </a:r>
            <a:r>
              <a:rPr lang="en-US" altLang="cs-CZ" dirty="0">
                <a:latin typeface="Arial" panose="020B0604020202020204" pitchFamily="34" charset="0"/>
              </a:rPr>
              <a:t> interface-om </a:t>
            </a:r>
            <a:r>
              <a:rPr lang="en-US" altLang="cs-CZ" dirty="0" err="1">
                <a:latin typeface="Arial" panose="020B0604020202020204" pitchFamily="34" charset="0"/>
              </a:rPr>
              <a:t>na</a:t>
            </a:r>
            <a:r>
              <a:rPr lang="en-US" altLang="cs-CZ" dirty="0">
                <a:latin typeface="Arial" panose="020B0604020202020204" pitchFamily="34" charset="0"/>
              </a:rPr>
              <a:t> ich </a:t>
            </a:r>
            <a:r>
              <a:rPr lang="en-US" altLang="cs-CZ" dirty="0" err="1">
                <a:latin typeface="Arial" panose="020B0604020202020204" pitchFamily="34" charset="0"/>
              </a:rPr>
              <a:t>pripájanie</a:t>
            </a:r>
            <a:r>
              <a:rPr lang="en-US" altLang="cs-CZ" dirty="0">
                <a:latin typeface="Arial" panose="020B0604020202020204" pitchFamily="34" charset="0"/>
              </a:rPr>
              <a:t> a </a:t>
            </a:r>
            <a:r>
              <a:rPr lang="en-US" altLang="cs-CZ" dirty="0" err="1">
                <a:latin typeface="Arial" panose="020B0604020202020204" pitchFamily="34" charset="0"/>
              </a:rPr>
              <a:t>odpájanie</a:t>
            </a:r>
            <a:r>
              <a:rPr lang="en-US" altLang="cs-CZ" dirty="0">
                <a:latin typeface="Arial" panose="020B0604020202020204" pitchFamily="34" charset="0"/>
              </a:rPr>
              <a:t> (To </a:t>
            </a:r>
            <a:r>
              <a:rPr lang="en-US" altLang="cs-CZ" dirty="0" err="1">
                <a:latin typeface="Arial" panose="020B0604020202020204" pitchFamily="34" charset="0"/>
              </a:rPr>
              <a:t>su</a:t>
            </a:r>
            <a:r>
              <a:rPr lang="en-US" altLang="cs-CZ" dirty="0">
                <a:latin typeface="Arial" panose="020B0604020202020204" pitchFamily="34" charset="0"/>
              </a:rPr>
              <a:t> </a:t>
            </a:r>
            <a:r>
              <a:rPr lang="en-US" altLang="cs-CZ" dirty="0" err="1">
                <a:latin typeface="Arial" panose="020B0604020202020204" pitchFamily="34" charset="0"/>
              </a:rPr>
              <a:t>funkcie</a:t>
            </a:r>
            <a:r>
              <a:rPr lang="en-US" altLang="cs-CZ" dirty="0">
                <a:latin typeface="Arial" panose="020B0604020202020204" pitchFamily="34" charset="0"/>
              </a:rPr>
              <a:t> Attach a Detach)</a:t>
            </a:r>
          </a:p>
          <a:p>
            <a:pPr eaLnBrk="1" hangingPunct="1"/>
            <a:r>
              <a:rPr lang="en-US" altLang="cs-CZ" dirty="0" err="1">
                <a:latin typeface="Arial" panose="020B0604020202020204" pitchFamily="34" charset="0"/>
              </a:rPr>
              <a:t>Dalej</a:t>
            </a:r>
            <a:r>
              <a:rPr lang="en-US" altLang="cs-CZ" dirty="0">
                <a:latin typeface="Arial" panose="020B0604020202020204" pitchFamily="34" charset="0"/>
              </a:rPr>
              <a:t> ma </a:t>
            </a:r>
            <a:r>
              <a:rPr lang="en-US" altLang="cs-CZ" dirty="0" err="1">
                <a:latin typeface="Arial" panose="020B0604020202020204" pitchFamily="34" charset="0"/>
              </a:rPr>
              <a:t>funkciu</a:t>
            </a:r>
            <a:r>
              <a:rPr lang="en-US" altLang="cs-CZ" dirty="0">
                <a:latin typeface="Arial" panose="020B0604020202020204" pitchFamily="34" charset="0"/>
              </a:rPr>
              <a:t> Notify, </a:t>
            </a:r>
            <a:r>
              <a:rPr lang="en-US" altLang="cs-CZ" dirty="0" err="1">
                <a:latin typeface="Arial" panose="020B0604020202020204" pitchFamily="34" charset="0"/>
              </a:rPr>
              <a:t>ktorou</a:t>
            </a:r>
            <a:r>
              <a:rPr lang="en-US" altLang="cs-CZ" dirty="0">
                <a:latin typeface="Arial" panose="020B0604020202020204" pitchFamily="34" charset="0"/>
              </a:rPr>
              <a:t> </a:t>
            </a:r>
            <a:r>
              <a:rPr lang="en-US" altLang="cs-CZ" dirty="0" err="1">
                <a:latin typeface="Arial" panose="020B0604020202020204" pitchFamily="34" charset="0"/>
              </a:rPr>
              <a:t>dokaze</a:t>
            </a:r>
            <a:r>
              <a:rPr lang="en-US" altLang="cs-CZ" dirty="0">
                <a:latin typeface="Arial" panose="020B0604020202020204" pitchFamily="34" charset="0"/>
              </a:rPr>
              <a:t> </a:t>
            </a:r>
            <a:r>
              <a:rPr lang="en-US" altLang="cs-CZ" dirty="0" err="1">
                <a:latin typeface="Arial" panose="020B0604020202020204" pitchFamily="34" charset="0"/>
              </a:rPr>
              <a:t>informovat</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o tom, ze </a:t>
            </a:r>
            <a:r>
              <a:rPr lang="en-US" altLang="cs-CZ" dirty="0" err="1">
                <a:latin typeface="Arial" panose="020B0604020202020204" pitchFamily="34" charset="0"/>
              </a:rPr>
              <a:t>nastala</a:t>
            </a:r>
            <a:r>
              <a:rPr lang="en-US" altLang="cs-CZ" dirty="0">
                <a:latin typeface="Arial" panose="020B0604020202020204" pitchFamily="34" charset="0"/>
              </a:rPr>
              <a:t> </a:t>
            </a:r>
            <a:r>
              <a:rPr lang="en-US" altLang="cs-CZ" dirty="0" err="1">
                <a:latin typeface="Arial" panose="020B0604020202020204" pitchFamily="34" charset="0"/>
              </a:rPr>
              <a:t>zmena</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To </a:t>
            </a:r>
            <a:r>
              <a:rPr lang="en-US" altLang="cs-CZ" dirty="0" err="1">
                <a:latin typeface="Arial" panose="020B0604020202020204" pitchFamily="34" charset="0"/>
              </a:rPr>
              <a:t>robi</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ze </a:t>
            </a:r>
            <a:r>
              <a:rPr lang="en-US" altLang="cs-CZ" dirty="0" err="1">
                <a:latin typeface="Arial" panose="020B0604020202020204" pitchFamily="34" charset="0"/>
              </a:rPr>
              <a:t>na</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Observer-</a:t>
            </a:r>
            <a:r>
              <a:rPr lang="en-US" altLang="cs-CZ" dirty="0" err="1">
                <a:latin typeface="Arial" panose="020B0604020202020204" pitchFamily="34" charset="0"/>
              </a:rPr>
              <a:t>och</a:t>
            </a:r>
            <a:r>
              <a:rPr lang="en-US" altLang="cs-CZ" dirty="0">
                <a:latin typeface="Arial" panose="020B0604020202020204" pitchFamily="34" charset="0"/>
              </a:rPr>
              <a:t> </a:t>
            </a:r>
            <a:r>
              <a:rPr lang="en-US" altLang="cs-CZ" dirty="0" err="1">
                <a:latin typeface="Arial" panose="020B0604020202020204" pitchFamily="34" charset="0"/>
              </a:rPr>
              <a:t>zavola</a:t>
            </a:r>
            <a:r>
              <a:rPr lang="en-US" altLang="cs-CZ" dirty="0">
                <a:latin typeface="Arial" panose="020B0604020202020204" pitchFamily="34" charset="0"/>
              </a:rPr>
              <a:t> </a:t>
            </a:r>
            <a:r>
              <a:rPr lang="en-US" altLang="cs-CZ" dirty="0" err="1">
                <a:latin typeface="Arial" panose="020B0604020202020204" pitchFamily="34" charset="0"/>
              </a:rPr>
              <a:t>funkciu</a:t>
            </a:r>
            <a:r>
              <a:rPr lang="en-US" altLang="cs-CZ" dirty="0">
                <a:latin typeface="Arial" panose="020B0604020202020204" pitchFamily="34" charset="0"/>
              </a:rPr>
              <a:t> Update(), co je </a:t>
            </a:r>
            <a:r>
              <a:rPr lang="en-US" altLang="cs-CZ" dirty="0" err="1">
                <a:latin typeface="Arial" panose="020B0604020202020204" pitchFamily="34" charset="0"/>
              </a:rPr>
              <a:t>jedina</a:t>
            </a:r>
            <a:r>
              <a:rPr lang="en-US" altLang="cs-CZ" dirty="0">
                <a:latin typeface="Arial" panose="020B0604020202020204" pitchFamily="34" charset="0"/>
              </a:rPr>
              <a:t> </a:t>
            </a:r>
            <a:r>
              <a:rPr lang="en-US" altLang="cs-CZ" dirty="0" err="1">
                <a:latin typeface="Arial" panose="020B0604020202020204" pitchFamily="34" charset="0"/>
              </a:rPr>
              <a:t>funkcia</a:t>
            </a:r>
            <a:r>
              <a:rPr lang="en-US" altLang="cs-CZ" dirty="0">
                <a:latin typeface="Arial" panose="020B0604020202020204" pitchFamily="34" charset="0"/>
              </a:rPr>
              <a:t>, </a:t>
            </a:r>
            <a:r>
              <a:rPr lang="en-US" altLang="cs-CZ" dirty="0" err="1">
                <a:latin typeface="Arial" panose="020B0604020202020204" pitchFamily="34" charset="0"/>
              </a:rPr>
              <a:t>ktoru</a:t>
            </a:r>
            <a:r>
              <a:rPr lang="en-US" altLang="cs-CZ" dirty="0">
                <a:latin typeface="Arial" panose="020B0604020202020204" pitchFamily="34" charset="0"/>
              </a:rPr>
              <a:t> od </a:t>
            </a:r>
            <a:r>
              <a:rPr lang="en-US" altLang="cs-CZ" dirty="0" err="1">
                <a:latin typeface="Arial" panose="020B0604020202020204" pitchFamily="34" charset="0"/>
              </a:rPr>
              <a:t>triedy</a:t>
            </a:r>
            <a:r>
              <a:rPr lang="en-US" altLang="cs-CZ" dirty="0">
                <a:latin typeface="Arial" panose="020B0604020202020204" pitchFamily="34" charset="0"/>
              </a:rPr>
              <a:t> Observer </a:t>
            </a:r>
            <a:r>
              <a:rPr lang="en-US" altLang="cs-CZ" dirty="0" err="1">
                <a:latin typeface="Arial" panose="020B0604020202020204" pitchFamily="34" charset="0"/>
              </a:rPr>
              <a:t>pozadujeme</a:t>
            </a:r>
            <a:r>
              <a:rPr lang="en-US" altLang="cs-CZ" dirty="0">
                <a:latin typeface="Arial" panose="020B0604020202020204" pitchFamily="34" charset="0"/>
              </a:rPr>
              <a:t>.</a:t>
            </a:r>
          </a:p>
          <a:p>
            <a:pPr eaLnBrk="1" hangingPunct="1"/>
            <a:r>
              <a:rPr lang="en-US" altLang="cs-CZ" dirty="0">
                <a:latin typeface="Arial" panose="020B0604020202020204" pitchFamily="34" charset="0"/>
              </a:rPr>
              <a:t>	</a:t>
            </a:r>
          </a:p>
          <a:p>
            <a:pPr eaLnBrk="1" hangingPunct="1"/>
            <a:r>
              <a:rPr lang="en-US" altLang="cs-CZ" dirty="0" err="1">
                <a:latin typeface="Arial" panose="020B0604020202020204" pitchFamily="34" charset="0"/>
              </a:rPr>
              <a:t>Potom</a:t>
            </a:r>
            <a:r>
              <a:rPr lang="en-US" altLang="cs-CZ" dirty="0">
                <a:latin typeface="Arial" panose="020B0604020202020204" pitchFamily="34" charset="0"/>
              </a:rPr>
              <a:t> </a:t>
            </a:r>
            <a:r>
              <a:rPr lang="en-US" altLang="cs-CZ" dirty="0" err="1">
                <a:latin typeface="Arial" panose="020B0604020202020204" pitchFamily="34" charset="0"/>
              </a:rPr>
              <a:t>tu</a:t>
            </a:r>
            <a:r>
              <a:rPr lang="en-US" altLang="cs-CZ" dirty="0">
                <a:latin typeface="Arial" panose="020B0604020202020204" pitchFamily="34" charset="0"/>
              </a:rPr>
              <a:t> je </a:t>
            </a:r>
            <a:r>
              <a:rPr lang="en-US" altLang="cs-CZ" dirty="0" err="1">
                <a:latin typeface="Arial" panose="020B0604020202020204" pitchFamily="34" charset="0"/>
              </a:rPr>
              <a:t>trieda</a:t>
            </a:r>
            <a:r>
              <a:rPr lang="en-US" altLang="cs-CZ" dirty="0">
                <a:latin typeface="Arial" panose="020B0604020202020204" pitchFamily="34" charset="0"/>
              </a:rPr>
              <a:t> </a:t>
            </a:r>
            <a:r>
              <a:rPr lang="en-US" altLang="cs-CZ" dirty="0" err="1">
                <a:latin typeface="Arial" panose="020B0604020202020204" pitchFamily="34" charset="0"/>
              </a:rPr>
              <a:t>ConcreteSubject</a:t>
            </a:r>
            <a:r>
              <a:rPr lang="en-US" altLang="cs-CZ" dirty="0">
                <a:latin typeface="Arial" panose="020B0604020202020204" pitchFamily="34" charset="0"/>
              </a:rPr>
              <a:t>, </a:t>
            </a:r>
            <a:r>
              <a:rPr lang="en-US" altLang="cs-CZ" dirty="0" err="1">
                <a:latin typeface="Arial" panose="020B0604020202020204" pitchFamily="34" charset="0"/>
              </a:rPr>
              <a:t>ktorá</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udržuje</a:t>
            </a:r>
            <a:r>
              <a:rPr lang="en-US" altLang="cs-CZ" dirty="0">
                <a:latin typeface="Arial" panose="020B0604020202020204" pitchFamily="34" charset="0"/>
              </a:rPr>
              <a:t> </a:t>
            </a:r>
            <a:r>
              <a:rPr lang="en-US" altLang="cs-CZ" dirty="0" err="1">
                <a:latin typeface="Arial" panose="020B0604020202020204" pitchFamily="34" charset="0"/>
              </a:rPr>
              <a:t>svoj</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ktory</a:t>
            </a:r>
            <a:r>
              <a:rPr lang="en-US" altLang="cs-CZ" dirty="0">
                <a:latin typeface="Arial" panose="020B0604020202020204" pitchFamily="34" charset="0"/>
              </a:rPr>
              <a:t> </a:t>
            </a:r>
            <a:r>
              <a:rPr lang="en-US" altLang="cs-CZ" dirty="0" err="1">
                <a:latin typeface="Arial" panose="020B0604020202020204" pitchFamily="34" charset="0"/>
              </a:rPr>
              <a:t>dokaze</a:t>
            </a:r>
            <a:r>
              <a:rPr lang="en-US" altLang="cs-CZ" dirty="0">
                <a:latin typeface="Arial" panose="020B0604020202020204" pitchFamily="34" charset="0"/>
              </a:rPr>
              <a:t> </a:t>
            </a:r>
            <a:r>
              <a:rPr lang="en-US" altLang="cs-CZ" dirty="0" err="1">
                <a:latin typeface="Arial" panose="020B0604020202020204" pitchFamily="34" charset="0"/>
              </a:rPr>
              <a:t>zmenit</a:t>
            </a:r>
            <a:r>
              <a:rPr lang="en-US" altLang="cs-CZ" dirty="0">
                <a:latin typeface="Arial" panose="020B0604020202020204" pitchFamily="34" charset="0"/>
              </a:rPr>
              <a:t> </a:t>
            </a:r>
            <a:r>
              <a:rPr lang="en-US" altLang="cs-CZ" dirty="0" err="1">
                <a:latin typeface="Arial" panose="020B0604020202020204" pitchFamily="34" charset="0"/>
              </a:rPr>
              <a:t>alebo</a:t>
            </a:r>
            <a:r>
              <a:rPr lang="en-US" altLang="cs-CZ" dirty="0">
                <a:latin typeface="Arial" panose="020B0604020202020204" pitchFamily="34" charset="0"/>
              </a:rPr>
              <a:t> </a:t>
            </a:r>
            <a:r>
              <a:rPr lang="en-US" altLang="cs-CZ" dirty="0" err="1">
                <a:latin typeface="Arial" panose="020B0604020202020204" pitchFamily="34" charset="0"/>
              </a:rPr>
              <a:t>vratit</a:t>
            </a:r>
            <a:r>
              <a:rPr lang="en-US" altLang="cs-CZ" dirty="0">
                <a:latin typeface="Arial" panose="020B0604020202020204" pitchFamily="34" charset="0"/>
              </a:rPr>
              <a:t>. </a:t>
            </a:r>
            <a:r>
              <a:rPr lang="en-US" altLang="cs-CZ" dirty="0" err="1">
                <a:latin typeface="Arial" panose="020B0604020202020204" pitchFamily="34" charset="0"/>
              </a:rPr>
              <a:t>Pricom</a:t>
            </a:r>
            <a:r>
              <a:rPr lang="en-US" altLang="cs-CZ" dirty="0">
                <a:latin typeface="Arial" panose="020B0604020202020204" pitchFamily="34" charset="0"/>
              </a:rPr>
              <a:t> </a:t>
            </a:r>
            <a:r>
              <a:rPr lang="en-US" altLang="cs-CZ" dirty="0" err="1">
                <a:latin typeface="Arial" panose="020B0604020202020204" pitchFamily="34" charset="0"/>
              </a:rPr>
              <a:t>pri</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zmene</a:t>
            </a:r>
            <a:r>
              <a:rPr lang="en-US" altLang="cs-CZ" dirty="0">
                <a:latin typeface="Arial" panose="020B0604020202020204" pitchFamily="34" charset="0"/>
              </a:rPr>
              <a:t> by mala </a:t>
            </a:r>
            <a:r>
              <a:rPr lang="en-US" altLang="cs-CZ" dirty="0" err="1">
                <a:latin typeface="Arial" panose="020B0604020202020204" pitchFamily="34" charset="0"/>
              </a:rPr>
              <a:t>notifikovat</a:t>
            </a:r>
            <a:r>
              <a:rPr lang="en-US" altLang="cs-CZ" dirty="0">
                <a:latin typeface="Arial" panose="020B0604020202020204" pitchFamily="34" charset="0"/>
              </a:rPr>
              <a:t> </a:t>
            </a:r>
            <a:r>
              <a:rPr lang="en-US" altLang="cs-CZ" dirty="0" err="1">
                <a:latin typeface="Arial" panose="020B0604020202020204" pitchFamily="34" charset="0"/>
              </a:rPr>
              <a:t>svoje</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pomocou</a:t>
            </a:r>
            <a:r>
              <a:rPr lang="en-US" altLang="cs-CZ" dirty="0">
                <a:latin typeface="Arial" panose="020B0604020202020204" pitchFamily="34" charset="0"/>
              </a:rPr>
              <a:t> </a:t>
            </a:r>
            <a:r>
              <a:rPr lang="en-US" altLang="cs-CZ" dirty="0" err="1">
                <a:latin typeface="Arial" panose="020B0604020202020204" pitchFamily="34" charset="0"/>
              </a:rPr>
              <a:t>funkcie</a:t>
            </a:r>
            <a:r>
              <a:rPr lang="en-US" altLang="cs-CZ" dirty="0">
                <a:latin typeface="Arial" panose="020B0604020202020204" pitchFamily="34" charset="0"/>
              </a:rPr>
              <a:t> Notify.</a:t>
            </a:r>
          </a:p>
          <a:p>
            <a:pPr eaLnBrk="1" hangingPunct="1"/>
            <a:endParaRPr lang="en-US" altLang="cs-CZ" dirty="0">
              <a:latin typeface="Arial" panose="020B0604020202020204" pitchFamily="34" charset="0"/>
            </a:endParaRPr>
          </a:p>
          <a:p>
            <a:pPr eaLnBrk="1" hangingPunct="1"/>
            <a:r>
              <a:rPr lang="en-US" altLang="cs-CZ" dirty="0">
                <a:latin typeface="Arial" panose="020B0604020202020204" pitchFamily="34" charset="0"/>
              </a:rPr>
              <a:t>A </a:t>
            </a:r>
            <a:r>
              <a:rPr lang="en-US" altLang="cs-CZ" dirty="0" err="1">
                <a:latin typeface="Arial" panose="020B0604020202020204" pitchFamily="34" charset="0"/>
              </a:rPr>
              <a:t>nakoniec</a:t>
            </a:r>
            <a:r>
              <a:rPr lang="en-US" altLang="cs-CZ" dirty="0">
                <a:latin typeface="Arial" panose="020B0604020202020204" pitchFamily="34" charset="0"/>
              </a:rPr>
              <a:t> je </a:t>
            </a:r>
            <a:r>
              <a:rPr lang="en-US" altLang="cs-CZ" dirty="0" err="1">
                <a:latin typeface="Arial" panose="020B0604020202020204" pitchFamily="34" charset="0"/>
              </a:rPr>
              <a:t>tu</a:t>
            </a:r>
            <a:r>
              <a:rPr lang="en-US" altLang="cs-CZ" dirty="0">
                <a:latin typeface="Arial" panose="020B0604020202020204" pitchFamily="34" charset="0"/>
              </a:rPr>
              <a:t> </a:t>
            </a:r>
            <a:r>
              <a:rPr lang="en-US" altLang="cs-CZ" dirty="0" err="1">
                <a:latin typeface="Arial" panose="020B0604020202020204" pitchFamily="34" charset="0"/>
              </a:rPr>
              <a:t>trieda</a:t>
            </a:r>
            <a:r>
              <a:rPr lang="en-US" altLang="cs-CZ" dirty="0">
                <a:latin typeface="Arial" panose="020B0604020202020204" pitchFamily="34" charset="0"/>
              </a:rPr>
              <a:t> </a:t>
            </a:r>
            <a:r>
              <a:rPr lang="en-US" altLang="cs-CZ" dirty="0" err="1">
                <a:latin typeface="Arial" panose="020B0604020202020204" pitchFamily="34" charset="0"/>
              </a:rPr>
              <a:t>ConcreteObserver</a:t>
            </a:r>
            <a:r>
              <a:rPr lang="en-US" altLang="cs-CZ" dirty="0">
                <a:latin typeface="Arial" panose="020B0604020202020204" pitchFamily="34" charset="0"/>
              </a:rPr>
              <a:t>.</a:t>
            </a:r>
          </a:p>
          <a:p>
            <a:pPr eaLnBrk="1" hangingPunct="1"/>
            <a:r>
              <a:rPr lang="en-US" altLang="cs-CZ" dirty="0">
                <a:latin typeface="Arial" panose="020B0604020202020204" pitchFamily="34" charset="0"/>
              </a:rPr>
              <a:t>	</a:t>
            </a:r>
            <a:r>
              <a:rPr lang="en-US" altLang="cs-CZ" dirty="0" err="1">
                <a:latin typeface="Arial" panose="020B0604020202020204" pitchFamily="34" charset="0"/>
              </a:rPr>
              <a:t>Tá</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udržuje</a:t>
            </a:r>
            <a:r>
              <a:rPr lang="en-US" altLang="cs-CZ" dirty="0">
                <a:latin typeface="Arial" panose="020B0604020202020204" pitchFamily="34" charset="0"/>
              </a:rPr>
              <a:t> </a:t>
            </a:r>
            <a:r>
              <a:rPr lang="en-US" altLang="cs-CZ" dirty="0" err="1">
                <a:latin typeface="Arial" panose="020B0604020202020204" pitchFamily="34" charset="0"/>
              </a:rPr>
              <a:t>referenciu</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a:t>
            </a:r>
            <a:r>
              <a:rPr lang="en-US" altLang="cs-CZ" dirty="0" err="1">
                <a:latin typeface="Arial" panose="020B0604020202020204" pitchFamily="34" charset="0"/>
              </a:rPr>
              <a:t>jej</a:t>
            </a:r>
            <a:r>
              <a:rPr lang="en-US" altLang="cs-CZ" dirty="0">
                <a:latin typeface="Arial" panose="020B0604020202020204" pitchFamily="34" charset="0"/>
              </a:rPr>
              <a:t> </a:t>
            </a:r>
            <a:r>
              <a:rPr lang="en-US" altLang="cs-CZ" dirty="0" err="1">
                <a:latin typeface="Arial" panose="020B0604020202020204" pitchFamily="34" charset="0"/>
              </a:rPr>
              <a:t>ConcreteSubject</a:t>
            </a:r>
            <a:r>
              <a:rPr lang="en-US" altLang="cs-CZ" dirty="0">
                <a:latin typeface="Arial" panose="020B0604020202020204" pitchFamily="34" charset="0"/>
              </a:rPr>
              <a:t>. </a:t>
            </a:r>
            <a:r>
              <a:rPr lang="en-US" altLang="cs-CZ" dirty="0" err="1">
                <a:latin typeface="Arial" panose="020B0604020202020204" pitchFamily="34" charset="0"/>
              </a:rPr>
              <a:t>Následne</a:t>
            </a:r>
            <a:r>
              <a:rPr lang="en-US" altLang="cs-CZ" dirty="0">
                <a:latin typeface="Arial" panose="020B0604020202020204" pitchFamily="34" charset="0"/>
              </a:rPr>
              <a:t> </a:t>
            </a:r>
            <a:r>
              <a:rPr lang="en-US" altLang="cs-CZ" dirty="0" err="1">
                <a:latin typeface="Arial" panose="020B0604020202020204" pitchFamily="34" charset="0"/>
              </a:rPr>
              <a:t>má</a:t>
            </a:r>
            <a:r>
              <a:rPr lang="en-US" altLang="cs-CZ" dirty="0">
                <a:latin typeface="Arial" panose="020B0604020202020204" pitchFamily="34" charset="0"/>
              </a:rPr>
              <a:t> </a:t>
            </a:r>
            <a:r>
              <a:rPr lang="en-US" altLang="cs-CZ" dirty="0" err="1">
                <a:latin typeface="Arial" panose="020B0604020202020204" pitchFamily="34" charset="0"/>
              </a:rPr>
              <a:t>ešte</a:t>
            </a:r>
            <a:r>
              <a:rPr lang="en-US" altLang="cs-CZ" dirty="0">
                <a:latin typeface="Arial" panose="020B0604020202020204" pitchFamily="34" charset="0"/>
              </a:rPr>
              <a:t> </a:t>
            </a:r>
            <a:r>
              <a:rPr lang="en-US" altLang="cs-CZ" dirty="0" err="1">
                <a:latin typeface="Arial" panose="020B0604020202020204" pitchFamily="34" charset="0"/>
              </a:rPr>
              <a:t>svoju</a:t>
            </a:r>
            <a:r>
              <a:rPr lang="en-US" altLang="cs-CZ" dirty="0">
                <a:latin typeface="Arial" panose="020B0604020202020204" pitchFamily="34" charset="0"/>
              </a:rPr>
              <a:t> </a:t>
            </a:r>
            <a:r>
              <a:rPr lang="en-US" altLang="cs-CZ" dirty="0" err="1">
                <a:latin typeface="Arial" panose="020B0604020202020204" pitchFamily="34" charset="0"/>
              </a:rPr>
              <a:t>vlastnú</a:t>
            </a:r>
            <a:r>
              <a:rPr lang="en-US" altLang="cs-CZ" dirty="0">
                <a:latin typeface="Arial" panose="020B0604020202020204" pitchFamily="34" charset="0"/>
              </a:rPr>
              <a:t> </a:t>
            </a:r>
            <a:r>
              <a:rPr lang="en-US" altLang="cs-CZ" dirty="0" err="1">
                <a:latin typeface="Arial" panose="020B0604020202020204" pitchFamily="34" charset="0"/>
              </a:rPr>
              <a:t>kópiu</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(tie by </a:t>
            </a:r>
            <a:r>
              <a:rPr lang="en-US" altLang="cs-CZ" dirty="0" err="1">
                <a:latin typeface="Arial" panose="020B0604020202020204" pitchFamily="34" charset="0"/>
              </a:rPr>
              <a:t>mali</a:t>
            </a:r>
            <a:r>
              <a:rPr lang="en-US" altLang="cs-CZ" dirty="0">
                <a:latin typeface="Arial" panose="020B0604020202020204" pitchFamily="34" charset="0"/>
              </a:rPr>
              <a:t> </a:t>
            </a:r>
            <a:r>
              <a:rPr lang="en-US" altLang="cs-CZ" dirty="0" err="1">
                <a:latin typeface="Arial" panose="020B0604020202020204" pitchFamily="34" charset="0"/>
              </a:rPr>
              <a:t>byt</a:t>
            </a:r>
            <a:r>
              <a:rPr lang="en-US" altLang="cs-CZ" dirty="0">
                <a:latin typeface="Arial" panose="020B0604020202020204" pitchFamily="34" charset="0"/>
              </a:rPr>
              <a:t> </a:t>
            </a:r>
            <a:r>
              <a:rPr lang="en-US" altLang="cs-CZ" dirty="0" err="1">
                <a:latin typeface="Arial" panose="020B0604020202020204" pitchFamily="34" charset="0"/>
              </a:rPr>
              <a:t>konzistente</a:t>
            </a:r>
            <a:r>
              <a:rPr lang="en-US" altLang="cs-CZ" dirty="0">
                <a:latin typeface="Arial" panose="020B0604020202020204" pitchFamily="34" charset="0"/>
              </a:rPr>
              <a:t>) a v </a:t>
            </a:r>
            <a:r>
              <a:rPr lang="en-US" altLang="cs-CZ" dirty="0" err="1">
                <a:latin typeface="Arial" panose="020B0604020202020204" pitchFamily="34" charset="0"/>
              </a:rPr>
              <a:t>poslednom</a:t>
            </a:r>
            <a:r>
              <a:rPr lang="en-US" altLang="cs-CZ" dirty="0">
                <a:latin typeface="Arial" panose="020B0604020202020204" pitchFamily="34" charset="0"/>
              </a:rPr>
              <a:t> </a:t>
            </a:r>
            <a:r>
              <a:rPr lang="en-US" altLang="cs-CZ" dirty="0" err="1">
                <a:latin typeface="Arial" panose="020B0604020202020204" pitchFamily="34" charset="0"/>
              </a:rPr>
              <a:t>rade</a:t>
            </a:r>
            <a:r>
              <a:rPr lang="en-US" altLang="cs-CZ" dirty="0">
                <a:latin typeface="Arial" panose="020B0604020202020204" pitchFamily="34" charset="0"/>
              </a:rPr>
              <a:t> </a:t>
            </a:r>
            <a:r>
              <a:rPr lang="en-US" altLang="cs-CZ" dirty="0" err="1">
                <a:latin typeface="Arial" panose="020B0604020202020204" pitchFamily="34" charset="0"/>
              </a:rPr>
              <a:t>implenetuje</a:t>
            </a:r>
            <a:r>
              <a:rPr lang="en-US" altLang="cs-CZ" dirty="0">
                <a:latin typeface="Arial" panose="020B0604020202020204" pitchFamily="34" charset="0"/>
              </a:rPr>
              <a:t> update-</a:t>
            </a:r>
            <a:r>
              <a:rPr lang="en-US" altLang="cs-CZ" dirty="0" err="1">
                <a:latin typeface="Arial" panose="020B0604020202020204" pitchFamily="34" charset="0"/>
              </a:rPr>
              <a:t>ovaci</a:t>
            </a:r>
            <a:r>
              <a:rPr lang="en-US" altLang="cs-CZ" dirty="0">
                <a:latin typeface="Arial" panose="020B0604020202020204" pitchFamily="34" charset="0"/>
              </a:rPr>
              <a:t> interface </a:t>
            </a:r>
            <a:r>
              <a:rPr lang="en-US" altLang="cs-CZ" dirty="0" err="1">
                <a:latin typeface="Arial" panose="020B0604020202020204" pitchFamily="34" charset="0"/>
              </a:rPr>
              <a:t>triedy</a:t>
            </a:r>
            <a:r>
              <a:rPr lang="en-US" altLang="cs-CZ" dirty="0">
                <a:latin typeface="Arial" panose="020B0604020202020204" pitchFamily="34" charset="0"/>
              </a:rPr>
              <a:t> Observer</a:t>
            </a:r>
          </a:p>
          <a:p>
            <a:endParaRPr lang="cs-CZ" dirty="0"/>
          </a:p>
        </p:txBody>
      </p:sp>
      <p:sp>
        <p:nvSpPr>
          <p:cNvPr id="4" name="Zástupný symbol pro číslo snímku 3"/>
          <p:cNvSpPr>
            <a:spLocks noGrp="1"/>
          </p:cNvSpPr>
          <p:nvPr>
            <p:ph type="sldNum" sz="quarter" idx="5"/>
          </p:nvPr>
        </p:nvSpPr>
        <p:spPr/>
        <p:txBody>
          <a:bodyPr/>
          <a:lstStyle/>
          <a:p>
            <a:pPr>
              <a:defRPr/>
            </a:pPr>
            <a:fld id="{2CC9E188-47E9-4A68-BD37-15C5A109330B}" type="slidenum">
              <a:rPr lang="cs-CZ" altLang="en-US" smtClean="0"/>
              <a:pPr>
                <a:defRPr/>
              </a:pPr>
              <a:t>7</a:t>
            </a:fld>
            <a:endParaRPr lang="cs-CZ" altLang="en-US"/>
          </a:p>
        </p:txBody>
      </p:sp>
    </p:spTree>
    <p:extLst>
      <p:ext uri="{BB962C8B-B14F-4D97-AF65-F5344CB8AC3E}">
        <p14:creationId xmlns:p14="http://schemas.microsoft.com/office/powerpoint/2010/main" val="117192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a:defRPr/>
            </a:pPr>
            <a:fld id="{2CC9E188-47E9-4A68-BD37-15C5A109330B}" type="slidenum">
              <a:rPr lang="cs-CZ" altLang="en-US" smtClean="0"/>
              <a:pPr>
                <a:defRPr/>
              </a:pPr>
              <a:t>8</a:t>
            </a:fld>
            <a:endParaRPr lang="cs-CZ" altLang="en-US"/>
          </a:p>
        </p:txBody>
      </p:sp>
    </p:spTree>
    <p:extLst>
      <p:ext uri="{BB962C8B-B14F-4D97-AF65-F5344CB8AC3E}">
        <p14:creationId xmlns:p14="http://schemas.microsoft.com/office/powerpoint/2010/main" val="230943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BD4D567-A044-48FA-8865-7CCA8012D7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FC28AA23-9519-4540-8701-0038EF5E2F2E}" type="slidenum">
              <a:rPr lang="cs-CZ" altLang="cs-CZ" sz="1200"/>
              <a:pPr/>
              <a:t>9</a:t>
            </a:fld>
            <a:endParaRPr lang="cs-CZ" altLang="cs-CZ" sz="1200"/>
          </a:p>
        </p:txBody>
      </p:sp>
      <p:sp>
        <p:nvSpPr>
          <p:cNvPr id="19459" name="Rectangle 2">
            <a:extLst>
              <a:ext uri="{FF2B5EF4-FFF2-40B4-BE49-F238E27FC236}">
                <a16:creationId xmlns:a16="http://schemas.microsoft.com/office/drawing/2014/main" id="{D2C92436-2219-4696-9FD0-22D0A1B4C1C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BCC40CB-03D1-47DA-8FE7-3CFA4C3C41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Z </a:t>
            </a:r>
            <a:r>
              <a:rPr lang="en-US" altLang="cs-CZ" dirty="0" err="1">
                <a:latin typeface="Arial" panose="020B0604020202020204" pitchFamily="34" charset="0"/>
              </a:rPr>
              <a:t>tohto</a:t>
            </a:r>
            <a:r>
              <a:rPr lang="en-US" altLang="cs-CZ" dirty="0">
                <a:latin typeface="Arial" panose="020B0604020202020204" pitchFamily="34" charset="0"/>
              </a:rPr>
              <a:t> </a:t>
            </a:r>
            <a:r>
              <a:rPr lang="en-US" altLang="cs-CZ" dirty="0" err="1">
                <a:latin typeface="Arial" panose="020B0604020202020204" pitchFamily="34" charset="0"/>
              </a:rPr>
              <a:t>UMLka</a:t>
            </a:r>
            <a:r>
              <a:rPr lang="en-US" altLang="cs-CZ" dirty="0">
                <a:latin typeface="Arial" panose="020B0604020202020204" pitchFamily="34" charset="0"/>
              </a:rPr>
              <a:t> </a:t>
            </a:r>
            <a:r>
              <a:rPr lang="en-US" altLang="cs-CZ" dirty="0" err="1">
                <a:latin typeface="Arial" panose="020B0604020202020204" pitchFamily="34" charset="0"/>
              </a:rPr>
              <a:t>nam</a:t>
            </a:r>
            <a:r>
              <a:rPr lang="en-US" altLang="cs-CZ" dirty="0">
                <a:latin typeface="Arial" panose="020B0604020202020204" pitchFamily="34" charset="0"/>
              </a:rPr>
              <a:t> </a:t>
            </a:r>
            <a:r>
              <a:rPr lang="en-US" altLang="cs-CZ" dirty="0" err="1">
                <a:latin typeface="Arial" panose="020B0604020202020204" pitchFamily="34" charset="0"/>
              </a:rPr>
              <a:t>plynie</a:t>
            </a:r>
            <a:r>
              <a:rPr lang="en-US" altLang="cs-CZ" dirty="0">
                <a:latin typeface="Arial" panose="020B0604020202020204" pitchFamily="34" charset="0"/>
              </a:rPr>
              <a:t>, ze </a:t>
            </a:r>
            <a:r>
              <a:rPr lang="en-US" altLang="cs-CZ" dirty="0" err="1">
                <a:latin typeface="Arial" panose="020B0604020202020204" pitchFamily="34" charset="0"/>
              </a:rPr>
              <a:t>pomocou</a:t>
            </a:r>
            <a:r>
              <a:rPr lang="en-US" altLang="cs-CZ" dirty="0">
                <a:latin typeface="Arial" panose="020B0604020202020204" pitchFamily="34" charset="0"/>
              </a:rPr>
              <a:t> </a:t>
            </a:r>
            <a:r>
              <a:rPr lang="en-US" altLang="cs-CZ" dirty="0" err="1">
                <a:latin typeface="Arial" panose="020B0604020202020204" pitchFamily="34" charset="0"/>
              </a:rPr>
              <a:t>tohto</a:t>
            </a:r>
            <a:r>
              <a:rPr lang="en-US" altLang="cs-CZ" dirty="0">
                <a:latin typeface="Arial" panose="020B0604020202020204" pitchFamily="34" charset="0"/>
              </a:rPr>
              <a:t> </a:t>
            </a:r>
            <a:r>
              <a:rPr lang="en-US" altLang="cs-CZ" dirty="0" err="1">
                <a:latin typeface="Arial" panose="020B0604020202020204" pitchFamily="34" charset="0"/>
              </a:rPr>
              <a:t>navrhoveho</a:t>
            </a:r>
            <a:r>
              <a:rPr lang="en-US" altLang="cs-CZ" dirty="0">
                <a:latin typeface="Arial" panose="020B0604020202020204" pitchFamily="34" charset="0"/>
              </a:rPr>
              <a:t> </a:t>
            </a:r>
            <a:r>
              <a:rPr lang="en-US" altLang="cs-CZ" dirty="0" err="1">
                <a:latin typeface="Arial" panose="020B0604020202020204" pitchFamily="34" charset="0"/>
              </a:rPr>
              <a:t>vzoru</a:t>
            </a:r>
            <a:r>
              <a:rPr lang="en-US" altLang="cs-CZ" dirty="0">
                <a:latin typeface="Arial" panose="020B0604020202020204" pitchFamily="34" charset="0"/>
              </a:rPr>
              <a:t> </a:t>
            </a:r>
            <a:r>
              <a:rPr lang="en-US" altLang="cs-CZ" dirty="0" err="1">
                <a:latin typeface="Arial" panose="020B0604020202020204" pitchFamily="34" charset="0"/>
              </a:rPr>
              <a:t>vieme</a:t>
            </a:r>
            <a:r>
              <a:rPr lang="en-US" altLang="cs-CZ" dirty="0">
                <a:latin typeface="Arial" panose="020B0604020202020204" pitchFamily="34" charset="0"/>
              </a:rPr>
              <a:t> </a:t>
            </a:r>
            <a:r>
              <a:rPr lang="en-US" altLang="cs-CZ" dirty="0" err="1">
                <a:latin typeface="Arial" panose="020B0604020202020204" pitchFamily="34" charset="0"/>
              </a:rPr>
              <a:t>dobre</a:t>
            </a:r>
            <a:r>
              <a:rPr lang="en-US" altLang="cs-CZ" dirty="0">
                <a:latin typeface="Arial" panose="020B0604020202020204" pitchFamily="34" charset="0"/>
              </a:rPr>
              <a:t> a </a:t>
            </a:r>
            <a:r>
              <a:rPr lang="en-US" altLang="cs-CZ" dirty="0" err="1">
                <a:latin typeface="Arial" panose="020B0604020202020204" pitchFamily="34" charset="0"/>
              </a:rPr>
              <a:t>jednoznačne</a:t>
            </a:r>
            <a:r>
              <a:rPr lang="en-US" altLang="cs-CZ" dirty="0">
                <a:latin typeface="Arial" panose="020B0604020202020204" pitchFamily="34" charset="0"/>
              </a:rPr>
              <a:t> </a:t>
            </a:r>
            <a:r>
              <a:rPr lang="en-US" altLang="cs-CZ" dirty="0" err="1">
                <a:latin typeface="Arial" panose="020B0604020202020204" pitchFamily="34" charset="0"/>
              </a:rPr>
              <a:t>rozdeliť</a:t>
            </a:r>
            <a:r>
              <a:rPr lang="en-US" altLang="cs-CZ" dirty="0">
                <a:latin typeface="Arial" panose="020B0604020202020204" pitchFamily="34" charset="0"/>
              </a:rPr>
              <a:t> </a:t>
            </a:r>
            <a:r>
              <a:rPr lang="en-US" altLang="cs-CZ" dirty="0" err="1">
                <a:latin typeface="Arial" panose="020B0604020202020204" pitchFamily="34" charset="0"/>
              </a:rPr>
              <a:t>zodpovednosť</a:t>
            </a:r>
            <a:r>
              <a:rPr lang="en-US" altLang="cs-CZ" dirty="0">
                <a:latin typeface="Arial" panose="020B0604020202020204" pitchFamily="34" charset="0"/>
              </a:rPr>
              <a:t> </a:t>
            </a:r>
            <a:r>
              <a:rPr lang="en-US" altLang="cs-CZ" dirty="0" err="1">
                <a:latin typeface="Arial" panose="020B0604020202020204" pitchFamily="34" charset="0"/>
              </a:rPr>
              <a:t>medzi</a:t>
            </a:r>
            <a:r>
              <a:rPr lang="en-US" altLang="cs-CZ" dirty="0">
                <a:latin typeface="Arial" panose="020B0604020202020204" pitchFamily="34" charset="0"/>
              </a:rPr>
              <a:t> </a:t>
            </a:r>
            <a:r>
              <a:rPr lang="en-US" altLang="cs-CZ" dirty="0" err="1">
                <a:latin typeface="Arial" panose="020B0604020202020204" pitchFamily="34" charset="0"/>
              </a:rPr>
              <a:t>subjeky</a:t>
            </a:r>
            <a:r>
              <a:rPr lang="en-US" altLang="cs-CZ" dirty="0">
                <a:latin typeface="Arial" panose="020B0604020202020204" pitchFamily="34" charset="0"/>
              </a:rPr>
              <a:t> a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subjekty</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staraju</a:t>
            </a:r>
            <a:r>
              <a:rPr lang="en-US" altLang="cs-CZ" dirty="0">
                <a:latin typeface="Arial" panose="020B0604020202020204" pitchFamily="34" charset="0"/>
              </a:rPr>
              <a:t> </a:t>
            </a:r>
            <a:r>
              <a:rPr lang="en-US" altLang="cs-CZ" dirty="0" err="1">
                <a:latin typeface="Arial" panose="020B0604020202020204" pitchFamily="34" charset="0"/>
              </a:rPr>
              <a:t>iba</a:t>
            </a:r>
            <a:r>
              <a:rPr lang="en-US" altLang="cs-CZ" dirty="0">
                <a:latin typeface="Arial" panose="020B0604020202020204" pitchFamily="34" charset="0"/>
              </a:rPr>
              <a:t> o </a:t>
            </a:r>
            <a:r>
              <a:rPr lang="en-US" altLang="cs-CZ" dirty="0" err="1">
                <a:latin typeface="Arial" panose="020B0604020202020204" pitchFamily="34" charset="0"/>
              </a:rPr>
              <a:t>pocitanie</a:t>
            </a:r>
            <a:r>
              <a:rPr lang="en-US" altLang="cs-CZ" dirty="0">
                <a:latin typeface="Arial" panose="020B0604020202020204" pitchFamily="34" charset="0"/>
              </a:rPr>
              <a:t> </a:t>
            </a:r>
            <a:r>
              <a:rPr lang="en-US" altLang="cs-CZ" dirty="0" err="1">
                <a:latin typeface="Arial" panose="020B0604020202020204" pitchFamily="34" charset="0"/>
              </a:rPr>
              <a:t>svojho</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a:t>
            </a:r>
            <a:r>
              <a:rPr lang="en-US" altLang="cs-CZ" dirty="0" err="1">
                <a:latin typeface="Arial" panose="020B0604020202020204" pitchFamily="34" charset="0"/>
              </a:rPr>
              <a:t>pricom</a:t>
            </a:r>
            <a:r>
              <a:rPr lang="en-US" altLang="cs-CZ" dirty="0">
                <a:latin typeface="Arial" panose="020B0604020202020204" pitchFamily="34" charset="0"/>
              </a:rPr>
              <a:t> </a:t>
            </a:r>
            <a:r>
              <a:rPr lang="en-US" altLang="cs-CZ" dirty="0" err="1">
                <a:latin typeface="Arial" panose="020B0604020202020204" pitchFamily="34" charset="0"/>
              </a:rPr>
              <a:t>pri</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zmene</a:t>
            </a:r>
            <a:r>
              <a:rPr lang="en-US" altLang="cs-CZ" dirty="0">
                <a:latin typeface="Arial" panose="020B0604020202020204" pitchFamily="34" charset="0"/>
              </a:rPr>
              <a:t> </a:t>
            </a:r>
            <a:r>
              <a:rPr lang="en-US" altLang="cs-CZ" dirty="0" err="1">
                <a:latin typeface="Arial" panose="020B0604020202020204" pitchFamily="34" charset="0"/>
              </a:rPr>
              <a:t>maju</a:t>
            </a:r>
            <a:r>
              <a:rPr lang="en-US" altLang="cs-CZ" dirty="0">
                <a:latin typeface="Arial" panose="020B0604020202020204" pitchFamily="34" charset="0"/>
              </a:rPr>
              <a:t> za </a:t>
            </a:r>
            <a:r>
              <a:rPr lang="en-US" altLang="cs-CZ" dirty="0" err="1">
                <a:latin typeface="Arial" panose="020B0604020202020204" pitchFamily="34" charset="0"/>
              </a:rPr>
              <a:t>ulohu</a:t>
            </a:r>
            <a:r>
              <a:rPr lang="en-US" altLang="cs-CZ" dirty="0">
                <a:latin typeface="Arial" panose="020B0604020202020204" pitchFamily="34" charset="0"/>
              </a:rPr>
              <a:t> o tom </a:t>
            </a:r>
            <a:r>
              <a:rPr lang="en-US" altLang="cs-CZ" dirty="0" err="1">
                <a:latin typeface="Arial" panose="020B0604020202020204" pitchFamily="34" charset="0"/>
              </a:rPr>
              <a:t>oboznamit</a:t>
            </a:r>
            <a:r>
              <a:rPr lang="en-US" altLang="cs-CZ" dirty="0">
                <a:latin typeface="Arial" panose="020B0604020202020204" pitchFamily="34" charset="0"/>
              </a:rPr>
              <a:t> ich </a:t>
            </a:r>
            <a:r>
              <a:rPr lang="en-US" altLang="cs-CZ" dirty="0" err="1">
                <a:latin typeface="Arial" panose="020B0604020202020204" pitchFamily="34" charset="0"/>
              </a:rPr>
              <a:t>observery</a:t>
            </a:r>
            <a:r>
              <a:rPr lang="en-US" altLang="cs-CZ" dirty="0">
                <a:latin typeface="Arial" panose="020B0604020202020204" pitchFamily="34" charset="0"/>
              </a:rPr>
              <a:t>, a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nemusia</a:t>
            </a:r>
            <a:r>
              <a:rPr lang="en-US" altLang="cs-CZ" dirty="0">
                <a:latin typeface="Arial" panose="020B0604020202020204" pitchFamily="34" charset="0"/>
              </a:rPr>
              <a:t> </a:t>
            </a:r>
            <a:r>
              <a:rPr lang="en-US" altLang="cs-CZ" dirty="0" err="1">
                <a:latin typeface="Arial" panose="020B0604020202020204" pitchFamily="34" charset="0"/>
              </a:rPr>
              <a:t>lamat</a:t>
            </a:r>
            <a:r>
              <a:rPr lang="en-US" altLang="cs-CZ" dirty="0">
                <a:latin typeface="Arial" panose="020B0604020202020204" pitchFamily="34" charset="0"/>
              </a:rPr>
              <a:t> </a:t>
            </a:r>
            <a:r>
              <a:rPr lang="en-US" altLang="cs-CZ" dirty="0" err="1">
                <a:latin typeface="Arial" panose="020B0604020202020204" pitchFamily="34" charset="0"/>
              </a:rPr>
              <a:t>hlavu</a:t>
            </a:r>
            <a:r>
              <a:rPr lang="en-US" altLang="cs-CZ" dirty="0">
                <a:latin typeface="Arial" panose="020B0604020202020204" pitchFamily="34" charset="0"/>
              </a:rPr>
              <a:t> </a:t>
            </a:r>
            <a:r>
              <a:rPr lang="en-US" altLang="cs-CZ" dirty="0" err="1">
                <a:latin typeface="Arial" panose="020B0604020202020204" pitchFamily="34" charset="0"/>
              </a:rPr>
              <a:t>nad</a:t>
            </a:r>
            <a:r>
              <a:rPr lang="en-US" altLang="cs-CZ" dirty="0">
                <a:latin typeface="Arial" panose="020B0604020202020204" pitchFamily="34" charset="0"/>
              </a:rPr>
              <a:t> </a:t>
            </a:r>
            <a:r>
              <a:rPr lang="en-US" altLang="cs-CZ" dirty="0" err="1">
                <a:latin typeface="Arial" panose="020B0604020202020204" pitchFamily="34" charset="0"/>
              </a:rPr>
              <a:t>pocitanim</a:t>
            </a:r>
            <a:r>
              <a:rPr lang="en-US" altLang="cs-CZ" dirty="0">
                <a:latin typeface="Arial" panose="020B0604020202020204" pitchFamily="34" charset="0"/>
              </a:rPr>
              <a:t> toho </a:t>
            </a:r>
            <a:r>
              <a:rPr lang="en-US" altLang="cs-CZ" dirty="0" err="1">
                <a:latin typeface="Arial" panose="020B0604020202020204" pitchFamily="34" charset="0"/>
              </a:rPr>
              <a:t>stavu</a:t>
            </a:r>
            <a:r>
              <a:rPr lang="en-US" altLang="cs-CZ" dirty="0">
                <a:latin typeface="Arial" panose="020B0604020202020204" pitchFamily="34" charset="0"/>
              </a:rPr>
              <a:t>, ale LEN </a:t>
            </a:r>
            <a:r>
              <a:rPr lang="en-US" altLang="cs-CZ" dirty="0" err="1">
                <a:latin typeface="Arial" panose="020B0604020202020204" pitchFamily="34" charset="0"/>
              </a:rPr>
              <a:t>nad</a:t>
            </a:r>
            <a:r>
              <a:rPr lang="en-US" altLang="cs-CZ" dirty="0">
                <a:latin typeface="Arial" panose="020B0604020202020204" pitchFamily="34" charset="0"/>
              </a:rPr>
              <a:t>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spracovanim</a:t>
            </a:r>
            <a:r>
              <a:rPr lang="en-US" altLang="cs-CZ" dirty="0">
                <a:latin typeface="Arial" panose="020B0604020202020204" pitchFamily="34" charset="0"/>
              </a:rPr>
              <a:t>. </a:t>
            </a:r>
          </a:p>
          <a:p>
            <a:pPr eaLnBrk="1" hangingPunct="1"/>
            <a:endParaRPr lang="en-US" altLang="cs-CZ" dirty="0">
              <a:latin typeface="Arial" panose="020B0604020202020204" pitchFamily="34" charset="0"/>
            </a:endParaRPr>
          </a:p>
          <a:p>
            <a:pPr eaLnBrk="1" hangingPunct="1"/>
            <a:r>
              <a:rPr lang="en-US" altLang="cs-CZ" dirty="0" err="1">
                <a:latin typeface="Arial" panose="020B0604020202020204" pitchFamily="34" charset="0"/>
              </a:rPr>
              <a:t>Dalej</a:t>
            </a:r>
            <a:r>
              <a:rPr lang="en-US" altLang="cs-CZ" dirty="0">
                <a:latin typeface="Arial" panose="020B0604020202020204" pitchFamily="34" charset="0"/>
              </a:rPr>
              <a:t>, </a:t>
            </a:r>
            <a:r>
              <a:rPr lang="en-US" altLang="cs-CZ" dirty="0" err="1">
                <a:latin typeface="Arial" panose="020B0604020202020204" pitchFamily="34" charset="0"/>
              </a:rPr>
              <a:t>vsetko</a:t>
            </a:r>
            <a:r>
              <a:rPr lang="en-US" altLang="cs-CZ" dirty="0">
                <a:latin typeface="Arial" panose="020B0604020202020204" pitchFamily="34" charset="0"/>
              </a:rPr>
              <a:t> co </a:t>
            </a:r>
            <a:r>
              <a:rPr lang="en-US" altLang="cs-CZ" dirty="0" err="1">
                <a:latin typeface="Arial" panose="020B0604020202020204" pitchFamily="34" charset="0"/>
              </a:rPr>
              <a:t>abstraktná</a:t>
            </a:r>
            <a:r>
              <a:rPr lang="en-US" altLang="cs-CZ" dirty="0">
                <a:latin typeface="Arial" panose="020B0604020202020204" pitchFamily="34" charset="0"/>
              </a:rPr>
              <a:t> </a:t>
            </a:r>
            <a:r>
              <a:rPr lang="en-US" altLang="cs-CZ" dirty="0" err="1">
                <a:latin typeface="Arial" panose="020B0604020202020204" pitchFamily="34" charset="0"/>
              </a:rPr>
              <a:t>trieda</a:t>
            </a:r>
            <a:r>
              <a:rPr lang="en-US" altLang="cs-CZ" dirty="0">
                <a:latin typeface="Arial" panose="020B0604020202020204" pitchFamily="34" charset="0"/>
              </a:rPr>
              <a:t> Subject vie je, ze ma </a:t>
            </a:r>
            <a:r>
              <a:rPr lang="en-US" altLang="cs-CZ" dirty="0" err="1">
                <a:latin typeface="Arial" panose="020B0604020202020204" pitchFamily="34" charset="0"/>
              </a:rPr>
              <a:t>zoznam</a:t>
            </a:r>
            <a:r>
              <a:rPr lang="en-US" altLang="cs-CZ" dirty="0">
                <a:latin typeface="Arial" panose="020B0604020202020204" pitchFamily="34" charset="0"/>
              </a:rPr>
              <a:t> </a:t>
            </a:r>
            <a:r>
              <a:rPr lang="en-US" altLang="cs-CZ" dirty="0" err="1">
                <a:latin typeface="Arial" panose="020B0604020202020204" pitchFamily="34" charset="0"/>
              </a:rPr>
              <a:t>objektov</a:t>
            </a:r>
            <a:r>
              <a:rPr lang="en-US" altLang="cs-CZ" dirty="0">
                <a:latin typeface="Arial" panose="020B0604020202020204" pitchFamily="34" charset="0"/>
              </a:rPr>
              <a:t>, </a:t>
            </a:r>
            <a:r>
              <a:rPr lang="en-US" altLang="cs-CZ" dirty="0" err="1">
                <a:latin typeface="Arial" panose="020B0604020202020204" pitchFamily="34" charset="0"/>
              </a:rPr>
              <a:t>ktoré</a:t>
            </a:r>
            <a:r>
              <a:rPr lang="en-US" altLang="cs-CZ" dirty="0">
                <a:latin typeface="Arial" panose="020B0604020202020204" pitchFamily="34" charset="0"/>
              </a:rPr>
              <a:t> </a:t>
            </a:r>
            <a:r>
              <a:rPr lang="en-US" altLang="cs-CZ" dirty="0" err="1">
                <a:latin typeface="Arial" panose="020B0604020202020204" pitchFamily="34" charset="0"/>
              </a:rPr>
              <a:t>dedily</a:t>
            </a:r>
            <a:r>
              <a:rPr lang="en-US" altLang="cs-CZ" dirty="0">
                <a:latin typeface="Arial" panose="020B0604020202020204" pitchFamily="34" charset="0"/>
              </a:rPr>
              <a:t> od </a:t>
            </a:r>
            <a:r>
              <a:rPr lang="en-US" altLang="cs-CZ" dirty="0" err="1">
                <a:latin typeface="Arial" panose="020B0604020202020204" pitchFamily="34" charset="0"/>
              </a:rPr>
              <a:t>asbtraktnej</a:t>
            </a:r>
            <a:r>
              <a:rPr lang="en-US" altLang="cs-CZ" dirty="0">
                <a:latin typeface="Arial" panose="020B0604020202020204" pitchFamily="34" charset="0"/>
              </a:rPr>
              <a:t> </a:t>
            </a:r>
            <a:r>
              <a:rPr lang="en-US" altLang="cs-CZ" dirty="0" err="1">
                <a:latin typeface="Arial" panose="020B0604020202020204" pitchFamily="34" charset="0"/>
              </a:rPr>
              <a:t>triedy</a:t>
            </a:r>
            <a:r>
              <a:rPr lang="en-US" altLang="cs-CZ" dirty="0">
                <a:latin typeface="Arial" panose="020B0604020202020204" pitchFamily="34" charset="0"/>
              </a:rPr>
              <a:t> Observer. Subject </a:t>
            </a:r>
            <a:r>
              <a:rPr lang="en-US" altLang="cs-CZ" dirty="0" err="1">
                <a:latin typeface="Arial" panose="020B0604020202020204" pitchFamily="34" charset="0"/>
              </a:rPr>
              <a:t>tým</a:t>
            </a:r>
            <a:r>
              <a:rPr lang="en-US" altLang="cs-CZ" dirty="0">
                <a:latin typeface="Arial" panose="020B0604020202020204" pitchFamily="34" charset="0"/>
              </a:rPr>
              <a:t> </a:t>
            </a:r>
            <a:r>
              <a:rPr lang="en-US" altLang="cs-CZ" dirty="0" err="1">
                <a:latin typeface="Arial" panose="020B0604020202020204" pitchFamily="34" charset="0"/>
              </a:rPr>
              <a:t>pádom</a:t>
            </a:r>
            <a:r>
              <a:rPr lang="en-US" altLang="cs-CZ" dirty="0">
                <a:latin typeface="Arial" panose="020B0604020202020204" pitchFamily="34" charset="0"/>
              </a:rPr>
              <a:t> </a:t>
            </a:r>
            <a:r>
              <a:rPr lang="en-US" altLang="cs-CZ" dirty="0" err="1">
                <a:latin typeface="Arial" panose="020B0604020202020204" pitchFamily="34" charset="0"/>
              </a:rPr>
              <a:t>nemusí</a:t>
            </a:r>
            <a:r>
              <a:rPr lang="en-US" altLang="cs-CZ" dirty="0">
                <a:latin typeface="Arial" panose="020B0604020202020204" pitchFamily="34" charset="0"/>
              </a:rPr>
              <a:t> </a:t>
            </a:r>
            <a:r>
              <a:rPr lang="en-US" altLang="cs-CZ" dirty="0" err="1">
                <a:latin typeface="Arial" panose="020B0604020202020204" pitchFamily="34" charset="0"/>
              </a:rPr>
              <a:t>vedieť</a:t>
            </a:r>
            <a:r>
              <a:rPr lang="en-US" altLang="cs-CZ" dirty="0">
                <a:latin typeface="Arial" panose="020B0604020202020204" pitchFamily="34" charset="0"/>
              </a:rPr>
              <a:t>, </a:t>
            </a:r>
            <a:r>
              <a:rPr lang="en-US" altLang="cs-CZ" dirty="0" err="1">
                <a:latin typeface="Arial" panose="020B0604020202020204" pitchFamily="34" charset="0"/>
              </a:rPr>
              <a:t>akých</a:t>
            </a:r>
            <a:r>
              <a:rPr lang="en-US" altLang="cs-CZ" dirty="0">
                <a:latin typeface="Arial" panose="020B0604020202020204" pitchFamily="34" charset="0"/>
              </a:rPr>
              <a:t> </a:t>
            </a:r>
            <a:r>
              <a:rPr lang="en-US" altLang="cs-CZ" dirty="0" err="1">
                <a:latin typeface="Arial" panose="020B0604020202020204" pitchFamily="34" charset="0"/>
              </a:rPr>
              <a:t>konkrétnych</a:t>
            </a:r>
            <a:r>
              <a:rPr lang="en-US" altLang="cs-CZ" dirty="0">
                <a:latin typeface="Arial" panose="020B0604020202020204" pitchFamily="34" charset="0"/>
              </a:rPr>
              <a:t> tried </a:t>
            </a:r>
            <a:r>
              <a:rPr lang="en-US" altLang="cs-CZ" dirty="0" err="1">
                <a:latin typeface="Arial" panose="020B0604020202020204" pitchFamily="34" charset="0"/>
              </a:rPr>
              <a:t>jeho</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sú</a:t>
            </a:r>
            <a:r>
              <a:rPr lang="en-US" altLang="cs-CZ" dirty="0">
                <a:latin typeface="Arial" panose="020B0604020202020204" pitchFamily="34" charset="0"/>
              </a:rPr>
              <a:t>. </a:t>
            </a:r>
            <a:r>
              <a:rPr lang="en-US" altLang="cs-CZ" dirty="0" err="1">
                <a:latin typeface="Arial" panose="020B0604020202020204" pitchFamily="34" charset="0"/>
              </a:rPr>
              <a:t>Subjecty</a:t>
            </a:r>
            <a:r>
              <a:rPr lang="en-US" altLang="cs-CZ" dirty="0">
                <a:latin typeface="Arial" panose="020B0604020202020204" pitchFamily="34" charset="0"/>
              </a:rPr>
              <a:t> </a:t>
            </a:r>
            <a:r>
              <a:rPr lang="en-US" altLang="cs-CZ" dirty="0" err="1">
                <a:latin typeface="Arial" panose="020B0604020202020204" pitchFamily="34" charset="0"/>
              </a:rPr>
              <a:t>su</a:t>
            </a:r>
            <a:r>
              <a:rPr lang="en-US" altLang="cs-CZ" dirty="0">
                <a:latin typeface="Arial" panose="020B0604020202020204" pitchFamily="34" charset="0"/>
              </a:rPr>
              <a:t> </a:t>
            </a:r>
            <a:r>
              <a:rPr lang="en-US" altLang="cs-CZ" dirty="0" err="1">
                <a:latin typeface="Arial" panose="020B0604020202020204" pitchFamily="34" charset="0"/>
              </a:rPr>
              <a:t>teda</a:t>
            </a:r>
            <a:r>
              <a:rPr lang="en-US" altLang="cs-CZ" dirty="0">
                <a:latin typeface="Arial" panose="020B0604020202020204" pitchFamily="34" charset="0"/>
              </a:rPr>
              <a:t> s </a:t>
            </a:r>
            <a:r>
              <a:rPr lang="en-US" altLang="cs-CZ" dirty="0" err="1">
                <a:latin typeface="Arial" panose="020B0604020202020204" pitchFamily="34" charset="0"/>
              </a:rPr>
              <a:t>observermi</a:t>
            </a:r>
            <a:r>
              <a:rPr lang="en-US" altLang="cs-CZ" dirty="0">
                <a:latin typeface="Arial" panose="020B0604020202020204" pitchFamily="34" charset="0"/>
              </a:rPr>
              <a:t> </a:t>
            </a:r>
            <a:r>
              <a:rPr lang="en-US" altLang="cs-CZ" dirty="0" err="1">
                <a:latin typeface="Arial" panose="020B0604020202020204" pitchFamily="34" charset="0"/>
              </a:rPr>
              <a:t>spojene</a:t>
            </a:r>
            <a:r>
              <a:rPr lang="en-US" altLang="cs-CZ" dirty="0">
                <a:latin typeface="Arial" panose="020B0604020202020204" pitchFamily="34" charset="0"/>
              </a:rPr>
              <a:t> </a:t>
            </a:r>
            <a:r>
              <a:rPr lang="en-US" altLang="cs-CZ" dirty="0" err="1">
                <a:latin typeface="Arial" panose="020B0604020202020204" pitchFamily="34" charset="0"/>
              </a:rPr>
              <a:t>uz</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ich </a:t>
            </a:r>
            <a:r>
              <a:rPr lang="en-US" altLang="cs-CZ" dirty="0" err="1">
                <a:latin typeface="Arial" panose="020B0604020202020204" pitchFamily="34" charset="0"/>
              </a:rPr>
              <a:t>abstraktnej</a:t>
            </a:r>
            <a:r>
              <a:rPr lang="en-US" altLang="cs-CZ" dirty="0">
                <a:latin typeface="Arial" panose="020B0604020202020204" pitchFamily="34" charset="0"/>
              </a:rPr>
              <a:t> </a:t>
            </a:r>
            <a:r>
              <a:rPr lang="en-US" altLang="cs-CZ" dirty="0" err="1">
                <a:latin typeface="Arial" panose="020B0604020202020204" pitchFamily="34" charset="0"/>
              </a:rPr>
              <a:t>vrstve</a:t>
            </a:r>
            <a:r>
              <a:rPr lang="en-US" altLang="cs-CZ" dirty="0">
                <a:latin typeface="Arial" panose="020B0604020202020204" pitchFamily="34" charset="0"/>
              </a:rPr>
              <a:t>, co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anglicky</a:t>
            </a:r>
            <a:r>
              <a:rPr lang="en-US" altLang="cs-CZ" dirty="0">
                <a:latin typeface="Arial" panose="020B0604020202020204" pitchFamily="34" charset="0"/>
              </a:rPr>
              <a:t> </a:t>
            </a:r>
            <a:r>
              <a:rPr lang="en-US" altLang="cs-CZ" dirty="0" err="1">
                <a:latin typeface="Arial" panose="020B0604020202020204" pitchFamily="34" charset="0"/>
              </a:rPr>
              <a:t>nazyva</a:t>
            </a:r>
            <a:r>
              <a:rPr lang="en-US" altLang="cs-CZ" dirty="0">
                <a:latin typeface="Arial" panose="020B0604020202020204" pitchFamily="34" charset="0"/>
              </a:rPr>
              <a:t> ze </a:t>
            </a:r>
            <a:r>
              <a:rPr lang="en-US" altLang="cs-CZ" dirty="0" err="1">
                <a:latin typeface="Arial" panose="020B0604020202020204" pitchFamily="34" charset="0"/>
              </a:rPr>
              <a:t>su</a:t>
            </a:r>
            <a:r>
              <a:rPr lang="en-US" altLang="cs-CZ" dirty="0">
                <a:latin typeface="Arial" panose="020B0604020202020204" pitchFamily="34" charset="0"/>
              </a:rPr>
              <a:t> abstractly coupled. Toto </a:t>
            </a:r>
            <a:r>
              <a:rPr lang="en-US" altLang="cs-CZ" dirty="0" err="1">
                <a:latin typeface="Arial" panose="020B0604020202020204" pitchFamily="34" charset="0"/>
              </a:rPr>
              <a:t>voľné</a:t>
            </a:r>
            <a:r>
              <a:rPr lang="en-US" altLang="cs-CZ" dirty="0">
                <a:latin typeface="Arial" panose="020B0604020202020204" pitchFamily="34" charset="0"/>
              </a:rPr>
              <a:t> </a:t>
            </a:r>
            <a:r>
              <a:rPr lang="en-US" altLang="cs-CZ" dirty="0" err="1">
                <a:latin typeface="Arial" panose="020B0604020202020204" pitchFamily="34" charset="0"/>
              </a:rPr>
              <a:t>prepojenie</a:t>
            </a:r>
            <a:r>
              <a:rPr lang="en-US" altLang="cs-CZ" dirty="0">
                <a:latin typeface="Arial" panose="020B0604020202020204" pitchFamily="34" charset="0"/>
              </a:rPr>
              <a:t> </a:t>
            </a:r>
            <a:r>
              <a:rPr lang="en-US" altLang="cs-CZ" dirty="0" err="1">
                <a:latin typeface="Arial" panose="020B0604020202020204" pitchFamily="34" charset="0"/>
              </a:rPr>
              <a:t>tychto</a:t>
            </a:r>
            <a:r>
              <a:rPr lang="en-US" altLang="cs-CZ" dirty="0">
                <a:latin typeface="Arial" panose="020B0604020202020204" pitchFamily="34" charset="0"/>
              </a:rPr>
              <a:t> </a:t>
            </a:r>
            <a:r>
              <a:rPr lang="en-US" altLang="cs-CZ" dirty="0" err="1">
                <a:latin typeface="Arial" panose="020B0604020202020204" pitchFamily="34" charset="0"/>
              </a:rPr>
              <a:t>obejktov</a:t>
            </a:r>
            <a:r>
              <a:rPr lang="en-US" altLang="cs-CZ" dirty="0">
                <a:latin typeface="Arial" panose="020B0604020202020204" pitchFamily="34" charset="0"/>
              </a:rPr>
              <a:t> </a:t>
            </a:r>
            <a:r>
              <a:rPr lang="en-US" altLang="cs-CZ" dirty="0" err="1">
                <a:latin typeface="Arial" panose="020B0604020202020204" pitchFamily="34" charset="0"/>
              </a:rPr>
              <a:t>nam</a:t>
            </a:r>
            <a:r>
              <a:rPr lang="en-US" altLang="cs-CZ" dirty="0">
                <a:latin typeface="Arial" panose="020B0604020202020204" pitchFamily="34" charset="0"/>
              </a:rPr>
              <a:t> </a:t>
            </a:r>
            <a:r>
              <a:rPr lang="en-US" altLang="cs-CZ" dirty="0" err="1">
                <a:latin typeface="Arial" panose="020B0604020202020204" pitchFamily="34" charset="0"/>
              </a:rPr>
              <a:t>umoznuje</a:t>
            </a:r>
            <a:r>
              <a:rPr lang="en-US" altLang="cs-CZ" dirty="0">
                <a:latin typeface="Arial" panose="020B0604020202020204" pitchFamily="34" charset="0"/>
              </a:rPr>
              <a:t> </a:t>
            </a:r>
            <a:r>
              <a:rPr lang="en-US" altLang="cs-CZ" dirty="0" err="1">
                <a:latin typeface="Arial" panose="020B0604020202020204" pitchFamily="34" charset="0"/>
              </a:rPr>
              <a:t>velmi</a:t>
            </a:r>
            <a:r>
              <a:rPr lang="en-US" altLang="cs-CZ" dirty="0">
                <a:latin typeface="Arial" panose="020B0604020202020204" pitchFamily="34" charset="0"/>
              </a:rPr>
              <a:t> </a:t>
            </a:r>
            <a:r>
              <a:rPr lang="en-US" altLang="cs-CZ" dirty="0" err="1">
                <a:latin typeface="Arial" panose="020B0604020202020204" pitchFamily="34" charset="0"/>
              </a:rPr>
              <a:t>jednoduchu</a:t>
            </a:r>
            <a:r>
              <a:rPr lang="en-US" altLang="cs-CZ" dirty="0">
                <a:latin typeface="Arial" panose="020B0604020202020204" pitchFamily="34" charset="0"/>
              </a:rPr>
              <a:t> </a:t>
            </a:r>
            <a:r>
              <a:rPr lang="en-US" altLang="cs-CZ" dirty="0" err="1">
                <a:latin typeface="Arial" panose="020B0604020202020204" pitchFamily="34" charset="0"/>
              </a:rPr>
              <a:t>opätovnu</a:t>
            </a:r>
            <a:r>
              <a:rPr lang="en-US" altLang="cs-CZ" dirty="0">
                <a:latin typeface="Arial" panose="020B0604020202020204" pitchFamily="34" charset="0"/>
              </a:rPr>
              <a:t> </a:t>
            </a:r>
            <a:r>
              <a:rPr lang="en-US" altLang="cs-CZ" dirty="0" err="1">
                <a:latin typeface="Arial" panose="020B0604020202020204" pitchFamily="34" charset="0"/>
              </a:rPr>
              <a:t>pouzitelnost</a:t>
            </a:r>
            <a:r>
              <a:rPr lang="en-US" altLang="cs-CZ" dirty="0">
                <a:latin typeface="Arial" panose="020B0604020202020204" pitchFamily="34" charset="0"/>
              </a:rPr>
              <a:t> </a:t>
            </a:r>
            <a:r>
              <a:rPr lang="en-US" altLang="cs-CZ" dirty="0" err="1">
                <a:latin typeface="Arial" panose="020B0604020202020204" pitchFamily="34" charset="0"/>
              </a:rPr>
              <a:t>roznych</a:t>
            </a:r>
            <a:r>
              <a:rPr lang="en-US" altLang="cs-CZ" dirty="0">
                <a:latin typeface="Arial" panose="020B0604020202020204" pitchFamily="34" charset="0"/>
              </a:rPr>
              <a:t> </a:t>
            </a:r>
            <a:r>
              <a:rPr lang="en-US" altLang="cs-CZ" dirty="0" err="1">
                <a:latin typeface="Arial" panose="020B0604020202020204" pitchFamily="34" charset="0"/>
              </a:rPr>
              <a:t>subjektov</a:t>
            </a:r>
            <a:r>
              <a:rPr lang="en-US" altLang="cs-CZ" dirty="0">
                <a:latin typeface="Arial" panose="020B0604020202020204" pitchFamily="34" charset="0"/>
              </a:rPr>
              <a:t> s </a:t>
            </a:r>
            <a:r>
              <a:rPr lang="en-US" altLang="cs-CZ" dirty="0" err="1">
                <a:latin typeface="Arial" panose="020B0604020202020204" pitchFamily="34" charset="0"/>
              </a:rPr>
              <a:t>roznymi</a:t>
            </a:r>
            <a:r>
              <a:rPr lang="en-US" altLang="cs-CZ" dirty="0">
                <a:latin typeface="Arial" panose="020B0604020202020204" pitchFamily="34" charset="0"/>
              </a:rPr>
              <a:t> </a:t>
            </a:r>
            <a:r>
              <a:rPr lang="en-US" altLang="cs-CZ" dirty="0" err="1">
                <a:latin typeface="Arial" panose="020B0604020202020204" pitchFamily="34" charset="0"/>
              </a:rPr>
              <a:t>observermi</a:t>
            </a:r>
            <a:r>
              <a:rPr lang="en-US" altLang="cs-CZ" dirty="0">
                <a:latin typeface="Arial" panose="020B0604020202020204" pitchFamily="34" charset="0"/>
              </a:rPr>
              <a:t>.</a:t>
            </a:r>
          </a:p>
          <a:p>
            <a:pPr eaLnBrk="1" hangingPunct="1"/>
            <a:endParaRPr lang="en-US" altLang="cs-CZ" dirty="0">
              <a:latin typeface="Arial" panose="020B0604020202020204" pitchFamily="34" charset="0"/>
            </a:endParaRPr>
          </a:p>
          <a:p>
            <a:pPr eaLnBrk="1" hangingPunct="1"/>
            <a:r>
              <a:rPr lang="en-US" altLang="cs-CZ" dirty="0" err="1">
                <a:latin typeface="Arial" panose="020B0604020202020204" pitchFamily="34" charset="0"/>
              </a:rPr>
              <a:t>Ďaľšie</a:t>
            </a:r>
            <a:r>
              <a:rPr lang="en-US" altLang="cs-CZ" dirty="0">
                <a:latin typeface="Arial" panose="020B0604020202020204" pitchFamily="34" charset="0"/>
              </a:rPr>
              <a:t> </a:t>
            </a:r>
            <a:r>
              <a:rPr lang="en-US" altLang="cs-CZ" dirty="0" err="1">
                <a:latin typeface="Arial" panose="020B0604020202020204" pitchFamily="34" charset="0"/>
              </a:rPr>
              <a:t>pozorovanie</a:t>
            </a:r>
            <a:r>
              <a:rPr lang="en-US" altLang="cs-CZ" dirty="0">
                <a:latin typeface="Arial" panose="020B0604020202020204" pitchFamily="34" charset="0"/>
              </a:rPr>
              <a:t> je </a:t>
            </a:r>
            <a:r>
              <a:rPr lang="en-US" altLang="cs-CZ" dirty="0" err="1">
                <a:latin typeface="Arial" panose="020B0604020202020204" pitchFamily="34" charset="0"/>
              </a:rPr>
              <a:t>dosledkom</a:t>
            </a:r>
            <a:r>
              <a:rPr lang="en-US" altLang="cs-CZ" dirty="0">
                <a:latin typeface="Arial" panose="020B0604020202020204" pitchFamily="34" charset="0"/>
              </a:rPr>
              <a:t> toho, ze </a:t>
            </a:r>
            <a:r>
              <a:rPr lang="en-US" altLang="cs-CZ" dirty="0" err="1">
                <a:latin typeface="Arial" panose="020B0604020202020204" pitchFamily="34" charset="0"/>
              </a:rPr>
              <a:t>rozne</a:t>
            </a:r>
            <a:r>
              <a:rPr lang="en-US" altLang="cs-CZ" dirty="0">
                <a:latin typeface="Arial" panose="020B0604020202020204" pitchFamily="34" charset="0"/>
              </a:rPr>
              <a:t> </a:t>
            </a:r>
            <a:r>
              <a:rPr lang="en-US" altLang="cs-CZ" dirty="0" err="1">
                <a:latin typeface="Arial" panose="020B0604020202020204" pitchFamily="34" charset="0"/>
              </a:rPr>
              <a:t>observery</a:t>
            </a:r>
            <a:r>
              <a:rPr lang="en-US" altLang="cs-CZ" dirty="0">
                <a:latin typeface="Arial" panose="020B0604020202020204" pitchFamily="34" charset="0"/>
              </a:rPr>
              <a:t> </a:t>
            </a:r>
            <a:r>
              <a:rPr lang="en-US" altLang="cs-CZ" dirty="0" err="1">
                <a:latin typeface="Arial" panose="020B0604020202020204" pitchFamily="34" charset="0"/>
              </a:rPr>
              <a:t>jedneho</a:t>
            </a:r>
            <a:r>
              <a:rPr lang="en-US" altLang="cs-CZ" dirty="0">
                <a:latin typeface="Arial" panose="020B0604020202020204" pitchFamily="34" charset="0"/>
              </a:rPr>
              <a:t> </a:t>
            </a:r>
            <a:r>
              <a:rPr lang="en-US" altLang="cs-CZ" dirty="0" err="1">
                <a:latin typeface="Arial" panose="020B0604020202020204" pitchFamily="34" charset="0"/>
              </a:rPr>
              <a:t>subjektu</a:t>
            </a:r>
            <a:r>
              <a:rPr lang="en-US" altLang="cs-CZ" dirty="0">
                <a:latin typeface="Arial" panose="020B0604020202020204" pitchFamily="34" charset="0"/>
              </a:rPr>
              <a:t> o </a:t>
            </a:r>
            <a:r>
              <a:rPr lang="en-US" altLang="cs-CZ" dirty="0" err="1">
                <a:latin typeface="Arial" panose="020B0604020202020204" pitchFamily="34" charset="0"/>
              </a:rPr>
              <a:t>sebe</a:t>
            </a:r>
            <a:r>
              <a:rPr lang="en-US" altLang="cs-CZ" dirty="0">
                <a:latin typeface="Arial" panose="020B0604020202020204" pitchFamily="34" charset="0"/>
              </a:rPr>
              <a:t> </a:t>
            </a:r>
            <a:r>
              <a:rPr lang="en-US" altLang="cs-CZ" dirty="0" err="1">
                <a:latin typeface="Arial" panose="020B0604020202020204" pitchFamily="34" charset="0"/>
              </a:rPr>
              <a:t>vobec</a:t>
            </a:r>
            <a:r>
              <a:rPr lang="en-US" altLang="cs-CZ" dirty="0">
                <a:latin typeface="Arial" panose="020B0604020202020204" pitchFamily="34" charset="0"/>
              </a:rPr>
              <a:t> </a:t>
            </a:r>
            <a:r>
              <a:rPr lang="en-US" altLang="cs-CZ" dirty="0" err="1">
                <a:latin typeface="Arial" panose="020B0604020202020204" pitchFamily="34" charset="0"/>
              </a:rPr>
              <a:t>nevedia</a:t>
            </a:r>
            <a:r>
              <a:rPr lang="en-US" altLang="cs-CZ" dirty="0">
                <a:latin typeface="Arial" panose="020B0604020202020204" pitchFamily="34" charset="0"/>
              </a:rPr>
              <a:t>. </a:t>
            </a:r>
            <a:r>
              <a:rPr lang="en-US" altLang="cs-CZ" dirty="0" err="1">
                <a:latin typeface="Arial" panose="020B0604020202020204" pitchFamily="34" charset="0"/>
              </a:rPr>
              <a:t>Tym</a:t>
            </a:r>
            <a:r>
              <a:rPr lang="en-US" altLang="cs-CZ" dirty="0">
                <a:latin typeface="Arial" panose="020B0604020202020204" pitchFamily="34" charset="0"/>
              </a:rPr>
              <a:t> </a:t>
            </a:r>
            <a:r>
              <a:rPr lang="en-US" altLang="cs-CZ" dirty="0" err="1">
                <a:latin typeface="Arial" panose="020B0604020202020204" pitchFamily="34" charset="0"/>
              </a:rPr>
              <a:t>padom</a:t>
            </a:r>
            <a:r>
              <a:rPr lang="en-US" altLang="cs-CZ" dirty="0">
                <a:latin typeface="Arial" panose="020B0604020202020204" pitchFamily="34" charset="0"/>
              </a:rPr>
              <a:t>, </a:t>
            </a:r>
            <a:r>
              <a:rPr lang="en-US" altLang="cs-CZ" dirty="0" err="1">
                <a:latin typeface="Arial" panose="020B0604020202020204" pitchFamily="34" charset="0"/>
              </a:rPr>
              <a:t>ak</a:t>
            </a:r>
            <a:r>
              <a:rPr lang="en-US" altLang="cs-CZ" dirty="0">
                <a:latin typeface="Arial" panose="020B0604020202020204" pitchFamily="34" charset="0"/>
              </a:rPr>
              <a:t> </a:t>
            </a:r>
            <a:r>
              <a:rPr lang="en-US" altLang="cs-CZ" dirty="0" err="1">
                <a:latin typeface="Arial" panose="020B0604020202020204" pitchFamily="34" charset="0"/>
              </a:rPr>
              <a:t>ako</a:t>
            </a:r>
            <a:r>
              <a:rPr lang="en-US" altLang="cs-CZ" dirty="0">
                <a:latin typeface="Arial" panose="020B0604020202020204" pitchFamily="34" charset="0"/>
              </a:rPr>
              <a:t> observer </a:t>
            </a:r>
            <a:r>
              <a:rPr lang="en-US" altLang="cs-CZ" dirty="0" err="1">
                <a:latin typeface="Arial" panose="020B0604020202020204" pitchFamily="34" charset="0"/>
              </a:rPr>
              <a:t>menite</a:t>
            </a:r>
            <a:r>
              <a:rPr lang="en-US" altLang="cs-CZ" dirty="0">
                <a:latin typeface="Arial" panose="020B0604020202020204" pitchFamily="34" charset="0"/>
              </a:rPr>
              <a:t> </a:t>
            </a:r>
            <a:r>
              <a:rPr lang="en-US" altLang="cs-CZ" dirty="0" err="1">
                <a:latin typeface="Arial" panose="020B0604020202020204" pitchFamily="34" charset="0"/>
              </a:rPr>
              <a:t>stav</a:t>
            </a:r>
            <a:r>
              <a:rPr lang="en-US" altLang="cs-CZ" dirty="0">
                <a:latin typeface="Arial" panose="020B0604020202020204" pitchFamily="34" charset="0"/>
              </a:rPr>
              <a:t> </a:t>
            </a:r>
            <a:r>
              <a:rPr lang="en-US" altLang="cs-CZ" dirty="0" err="1">
                <a:latin typeface="Arial" panose="020B0604020202020204" pitchFamily="34" charset="0"/>
              </a:rPr>
              <a:t>subjektu</a:t>
            </a:r>
            <a:r>
              <a:rPr lang="en-US" altLang="cs-CZ" dirty="0">
                <a:latin typeface="Arial" panose="020B0604020202020204" pitchFamily="34" charset="0"/>
              </a:rPr>
              <a:t>, </a:t>
            </a:r>
            <a:r>
              <a:rPr lang="en-US" altLang="cs-CZ" dirty="0" err="1">
                <a:latin typeface="Arial" panose="020B0604020202020204" pitchFamily="34" charset="0"/>
              </a:rPr>
              <a:t>tak</a:t>
            </a:r>
            <a:r>
              <a:rPr lang="en-US" altLang="cs-CZ" dirty="0">
                <a:latin typeface="Arial" panose="020B0604020202020204" pitchFamily="34" charset="0"/>
              </a:rPr>
              <a:t> </a:t>
            </a:r>
            <a:r>
              <a:rPr lang="en-US" altLang="cs-CZ" dirty="0" err="1">
                <a:latin typeface="Arial" panose="020B0604020202020204" pitchFamily="34" charset="0"/>
              </a:rPr>
              <a:t>zmena</a:t>
            </a:r>
            <a:r>
              <a:rPr lang="en-US" altLang="cs-CZ" dirty="0">
                <a:latin typeface="Arial" panose="020B0604020202020204" pitchFamily="34" charset="0"/>
              </a:rPr>
              <a:t> </a:t>
            </a:r>
            <a:r>
              <a:rPr lang="en-US" altLang="cs-CZ" dirty="0" err="1">
                <a:latin typeface="Arial" panose="020B0604020202020204" pitchFamily="34" charset="0"/>
              </a:rPr>
              <a:t>ktoru</a:t>
            </a:r>
            <a:r>
              <a:rPr lang="en-US" altLang="cs-CZ" dirty="0">
                <a:latin typeface="Arial" panose="020B0604020202020204" pitchFamily="34" charset="0"/>
              </a:rPr>
              <a:t> je </a:t>
            </a:r>
            <a:r>
              <a:rPr lang="en-US" altLang="cs-CZ" dirty="0" err="1">
                <a:latin typeface="Arial" panose="020B0604020202020204" pitchFamily="34" charset="0"/>
              </a:rPr>
              <a:t>trivialne</a:t>
            </a:r>
            <a:r>
              <a:rPr lang="en-US" altLang="cs-CZ" dirty="0">
                <a:latin typeface="Arial" panose="020B0604020202020204" pitchFamily="34" charset="0"/>
              </a:rPr>
              <a:t> </a:t>
            </a:r>
            <a:r>
              <a:rPr lang="en-US" altLang="cs-CZ" dirty="0" err="1">
                <a:latin typeface="Arial" panose="020B0604020202020204" pitchFamily="34" charset="0"/>
              </a:rPr>
              <a:t>spracovat</a:t>
            </a:r>
            <a:r>
              <a:rPr lang="en-US" altLang="cs-CZ" dirty="0">
                <a:latin typeface="Arial" panose="020B0604020202020204" pitchFamily="34" charset="0"/>
              </a:rPr>
              <a:t> pre vas, </a:t>
            </a:r>
            <a:r>
              <a:rPr lang="en-US" altLang="cs-CZ" dirty="0" err="1">
                <a:latin typeface="Arial" panose="020B0604020202020204" pitchFamily="34" charset="0"/>
              </a:rPr>
              <a:t>moze</a:t>
            </a:r>
            <a:r>
              <a:rPr lang="en-US" altLang="cs-CZ" dirty="0">
                <a:latin typeface="Arial" panose="020B0604020202020204" pitchFamily="34" charset="0"/>
              </a:rPr>
              <a:t> </a:t>
            </a:r>
            <a:r>
              <a:rPr lang="en-US" altLang="cs-CZ" dirty="0" err="1">
                <a:latin typeface="Arial" panose="020B0604020202020204" pitchFamily="34" charset="0"/>
              </a:rPr>
              <a:t>byt</a:t>
            </a:r>
            <a:r>
              <a:rPr lang="en-US" altLang="cs-CZ" dirty="0">
                <a:latin typeface="Arial" panose="020B0604020202020204" pitchFamily="34" charset="0"/>
              </a:rPr>
              <a:t> </a:t>
            </a:r>
            <a:r>
              <a:rPr lang="en-US" altLang="cs-CZ" dirty="0" err="1">
                <a:latin typeface="Arial" panose="020B0604020202020204" pitchFamily="34" charset="0"/>
              </a:rPr>
              <a:t>velmi</a:t>
            </a:r>
            <a:r>
              <a:rPr lang="en-US" altLang="cs-CZ" dirty="0">
                <a:latin typeface="Arial" panose="020B0604020202020204" pitchFamily="34" charset="0"/>
              </a:rPr>
              <a:t> </a:t>
            </a:r>
            <a:r>
              <a:rPr lang="en-US" altLang="cs-CZ" dirty="0" err="1">
                <a:latin typeface="Arial" panose="020B0604020202020204" pitchFamily="34" charset="0"/>
              </a:rPr>
              <a:t>netrivialna</a:t>
            </a:r>
            <a:r>
              <a:rPr lang="en-US" altLang="cs-CZ" dirty="0">
                <a:latin typeface="Arial" panose="020B0604020202020204" pitchFamily="34" charset="0"/>
              </a:rPr>
              <a:t> pre </a:t>
            </a:r>
            <a:r>
              <a:rPr lang="en-US" altLang="cs-CZ" dirty="0" err="1">
                <a:latin typeface="Arial" panose="020B0604020202020204" pitchFamily="34" charset="0"/>
              </a:rPr>
              <a:t>spracovanie</a:t>
            </a:r>
            <a:r>
              <a:rPr lang="en-US" altLang="cs-CZ" dirty="0">
                <a:latin typeface="Arial" panose="020B0604020202020204" pitchFamily="34" charset="0"/>
              </a:rPr>
              <a:t> v </a:t>
            </a:r>
            <a:r>
              <a:rPr lang="en-US" altLang="cs-CZ" dirty="0" err="1">
                <a:latin typeface="Arial" panose="020B0604020202020204" pitchFamily="34" charset="0"/>
              </a:rPr>
              <a:t>inych</a:t>
            </a:r>
            <a:r>
              <a:rPr lang="en-US" altLang="cs-CZ" dirty="0">
                <a:latin typeface="Arial" panose="020B0604020202020204" pitchFamily="34" charset="0"/>
              </a:rPr>
              <a:t> </a:t>
            </a:r>
            <a:r>
              <a:rPr lang="en-US" altLang="cs-CZ" dirty="0" err="1">
                <a:latin typeface="Arial" panose="020B0604020202020204" pitchFamily="34" charset="0"/>
              </a:rPr>
              <a:t>observeroch</a:t>
            </a:r>
            <a:r>
              <a:rPr lang="en-US" altLang="cs-CZ" dirty="0">
                <a:latin typeface="Arial" panose="020B0604020202020204" pitchFamily="34" charset="0"/>
              </a:rPr>
              <a:t>. </a:t>
            </a:r>
            <a:r>
              <a:rPr lang="en-US" altLang="cs-CZ" dirty="0" err="1">
                <a:latin typeface="Arial" panose="020B0604020202020204" pitchFamily="34" charset="0"/>
              </a:rPr>
              <a:t>Tym</a:t>
            </a:r>
            <a:r>
              <a:rPr lang="en-US" altLang="cs-CZ" dirty="0">
                <a:latin typeface="Arial" panose="020B0604020202020204" pitchFamily="34" charset="0"/>
              </a:rPr>
              <a:t> </a:t>
            </a:r>
            <a:r>
              <a:rPr lang="en-US" altLang="cs-CZ" dirty="0" err="1">
                <a:latin typeface="Arial" panose="020B0604020202020204" pitchFamily="34" charset="0"/>
              </a:rPr>
              <a:t>padom</a:t>
            </a:r>
            <a:r>
              <a:rPr lang="en-US" altLang="cs-CZ" dirty="0">
                <a:latin typeface="Arial" panose="020B0604020202020204" pitchFamily="34" charset="0"/>
              </a:rPr>
              <a:t> </a:t>
            </a:r>
            <a:r>
              <a:rPr lang="en-US" altLang="cs-CZ" dirty="0" err="1">
                <a:latin typeface="Arial" panose="020B0604020202020204" pitchFamily="34" charset="0"/>
              </a:rPr>
              <a:t>nemate</a:t>
            </a:r>
            <a:r>
              <a:rPr lang="en-US" altLang="cs-CZ" dirty="0">
                <a:latin typeface="Arial" panose="020B0604020202020204" pitchFamily="34" charset="0"/>
              </a:rPr>
              <a:t> </a:t>
            </a:r>
            <a:r>
              <a:rPr lang="en-US" altLang="cs-CZ" dirty="0" err="1">
                <a:latin typeface="Arial" panose="020B0604020202020204" pitchFamily="34" charset="0"/>
              </a:rPr>
              <a:t>sancu</a:t>
            </a:r>
            <a:r>
              <a:rPr lang="en-US" altLang="cs-CZ" dirty="0">
                <a:latin typeface="Arial" panose="020B0604020202020204" pitchFamily="34" charset="0"/>
              </a:rPr>
              <a:t> </a:t>
            </a:r>
            <a:r>
              <a:rPr lang="en-US" altLang="cs-CZ" dirty="0" err="1">
                <a:latin typeface="Arial" panose="020B0604020202020204" pitchFamily="34" charset="0"/>
              </a:rPr>
              <a:t>odhadnut</a:t>
            </a:r>
            <a:r>
              <a:rPr lang="en-US" altLang="cs-CZ" dirty="0">
                <a:latin typeface="Arial" panose="020B0604020202020204" pitchFamily="34" charset="0"/>
              </a:rPr>
              <a:t>, </a:t>
            </a:r>
            <a:r>
              <a:rPr lang="en-US" altLang="cs-CZ" dirty="0" err="1">
                <a:latin typeface="Arial" panose="020B0604020202020204" pitchFamily="34" charset="0"/>
              </a:rPr>
              <a:t>ako</a:t>
            </a:r>
            <a:r>
              <a:rPr lang="en-US" altLang="cs-CZ" dirty="0">
                <a:latin typeface="Arial" panose="020B0604020202020204" pitchFamily="34" charset="0"/>
              </a:rPr>
              <a:t> </a:t>
            </a:r>
            <a:r>
              <a:rPr lang="en-US" altLang="cs-CZ" dirty="0" err="1">
                <a:latin typeface="Arial" panose="020B0604020202020204" pitchFamily="34" charset="0"/>
              </a:rPr>
              <a:t>moc</a:t>
            </a:r>
            <a:r>
              <a:rPr lang="en-US" altLang="cs-CZ" dirty="0">
                <a:latin typeface="Arial" panose="020B0604020202020204" pitchFamily="34" charset="0"/>
              </a:rPr>
              <a:t> </a:t>
            </a:r>
            <a:r>
              <a:rPr lang="en-US" altLang="cs-CZ" dirty="0" err="1">
                <a:latin typeface="Arial" panose="020B0604020202020204" pitchFamily="34" charset="0"/>
              </a:rPr>
              <a:t>narocna</a:t>
            </a:r>
            <a:r>
              <a:rPr lang="en-US" altLang="cs-CZ" dirty="0">
                <a:latin typeface="Arial" panose="020B0604020202020204" pitchFamily="34" charset="0"/>
              </a:rPr>
              <a:t> je aka </a:t>
            </a:r>
            <a:r>
              <a:rPr lang="en-US" altLang="cs-CZ" dirty="0" err="1">
                <a:latin typeface="Arial" panose="020B0604020202020204" pitchFamily="34" charset="0"/>
              </a:rPr>
              <a:t>zmena</a:t>
            </a:r>
            <a:r>
              <a:rPr lang="en-US" altLang="cs-CZ" dirty="0">
                <a:latin typeface="Arial" panose="020B0604020202020204" pitchFamily="34" charset="0"/>
              </a:rPr>
              <a:t> </a:t>
            </a:r>
            <a:r>
              <a:rPr lang="en-US" altLang="cs-CZ" dirty="0" err="1">
                <a:latin typeface="Arial" panose="020B0604020202020204" pitchFamily="34" charset="0"/>
              </a:rPr>
              <a:t>stavu</a:t>
            </a:r>
            <a:r>
              <a:rPr lang="en-US" altLang="cs-CZ" dirty="0">
                <a:latin typeface="Arial" panose="020B0604020202020204" pitchFamily="34" charset="0"/>
              </a:rPr>
              <a:t> </a:t>
            </a:r>
            <a:r>
              <a:rPr lang="en-US" altLang="cs-CZ" dirty="0" err="1">
                <a:latin typeface="Arial" panose="020B0604020202020204" pitchFamily="34" charset="0"/>
              </a:rPr>
              <a:t>subjektu</a:t>
            </a:r>
            <a:r>
              <a:rPr lang="en-US" altLang="cs-CZ" dirty="0">
                <a:latin typeface="Arial" panose="020B0604020202020204" pitchFamily="34" charset="0"/>
              </a:rPr>
              <a:t>.</a:t>
            </a:r>
          </a:p>
          <a:p>
            <a:pPr eaLnBrk="1" hangingPunct="1"/>
            <a:endParaRPr lang="en-US" altLang="cs-CZ" dirty="0">
              <a:latin typeface="Arial" panose="020B0604020202020204" pitchFamily="34" charset="0"/>
            </a:endParaRPr>
          </a:p>
          <a:p>
            <a:pPr eaLnBrk="1" hangingPunct="1"/>
            <a:r>
              <a:rPr lang="en-US" altLang="cs-CZ" dirty="0" err="1">
                <a:latin typeface="Arial" panose="020B0604020202020204" pitchFamily="34" charset="0"/>
              </a:rPr>
              <a:t>Ako</a:t>
            </a:r>
            <a:r>
              <a:rPr lang="en-US" altLang="cs-CZ" dirty="0">
                <a:latin typeface="Arial" panose="020B0604020202020204" pitchFamily="34" charset="0"/>
              </a:rPr>
              <a:t> </a:t>
            </a:r>
            <a:r>
              <a:rPr lang="en-US" altLang="cs-CZ" dirty="0" err="1">
                <a:latin typeface="Arial" panose="020B0604020202020204" pitchFamily="34" charset="0"/>
              </a:rPr>
              <a:t>posledné</a:t>
            </a:r>
            <a:r>
              <a:rPr lang="en-US" altLang="cs-CZ" dirty="0">
                <a:latin typeface="Arial" panose="020B0604020202020204" pitchFamily="34" charset="0"/>
              </a:rPr>
              <a:t> </a:t>
            </a:r>
            <a:r>
              <a:rPr lang="en-US" altLang="cs-CZ" dirty="0" err="1">
                <a:latin typeface="Arial" panose="020B0604020202020204" pitchFamily="34" charset="0"/>
              </a:rPr>
              <a:t>sme</a:t>
            </a:r>
            <a:r>
              <a:rPr lang="en-US" altLang="cs-CZ" dirty="0">
                <a:latin typeface="Arial" panose="020B0604020202020204" pitchFamily="34" charset="0"/>
              </a:rPr>
              <a:t> </a:t>
            </a:r>
            <a:r>
              <a:rPr lang="en-US" altLang="cs-CZ" dirty="0" err="1">
                <a:latin typeface="Arial" panose="020B0604020202020204" pitchFamily="34" charset="0"/>
              </a:rPr>
              <a:t>si</a:t>
            </a:r>
            <a:r>
              <a:rPr lang="en-US" altLang="cs-CZ" dirty="0">
                <a:latin typeface="Arial" panose="020B0604020202020204" pitchFamily="34" charset="0"/>
              </a:rPr>
              <a:t> </a:t>
            </a:r>
            <a:r>
              <a:rPr lang="en-US" altLang="cs-CZ" dirty="0" err="1">
                <a:latin typeface="Arial" panose="020B0604020202020204" pitchFamily="34" charset="0"/>
              </a:rPr>
              <a:t>mohli</a:t>
            </a:r>
            <a:r>
              <a:rPr lang="en-US" altLang="cs-CZ" dirty="0">
                <a:latin typeface="Arial" panose="020B0604020202020204" pitchFamily="34" charset="0"/>
              </a:rPr>
              <a:t> </a:t>
            </a:r>
            <a:r>
              <a:rPr lang="en-US" altLang="cs-CZ" dirty="0" err="1">
                <a:latin typeface="Arial" panose="020B0604020202020204" pitchFamily="34" charset="0"/>
              </a:rPr>
              <a:t>všimnút</a:t>
            </a:r>
            <a:r>
              <a:rPr lang="en-US" altLang="cs-CZ" dirty="0">
                <a:latin typeface="Arial" panose="020B0604020202020204" pitchFamily="34" charset="0"/>
              </a:rPr>
              <a:t> </a:t>
            </a:r>
            <a:r>
              <a:rPr lang="en-US" altLang="cs-CZ" dirty="0" err="1">
                <a:latin typeface="Arial" panose="020B0604020202020204" pitchFamily="34" charset="0"/>
              </a:rPr>
              <a:t>prirodzenu</a:t>
            </a:r>
            <a:r>
              <a:rPr lang="en-US" altLang="cs-CZ" dirty="0">
                <a:latin typeface="Arial" panose="020B0604020202020204" pitchFamily="34" charset="0"/>
              </a:rPr>
              <a:t> </a:t>
            </a:r>
            <a:r>
              <a:rPr lang="en-US" altLang="cs-CZ" dirty="0" err="1">
                <a:latin typeface="Arial" panose="020B0604020202020204" pitchFamily="34" charset="0"/>
              </a:rPr>
              <a:t>schopnost</a:t>
            </a:r>
            <a:r>
              <a:rPr lang="en-US" altLang="cs-CZ" dirty="0">
                <a:latin typeface="Arial" panose="020B0604020202020204" pitchFamily="34" charset="0"/>
              </a:rPr>
              <a:t> broadcast </a:t>
            </a:r>
            <a:r>
              <a:rPr lang="en-US" altLang="cs-CZ" dirty="0" err="1">
                <a:latin typeface="Arial" panose="020B0604020202020204" pitchFamily="34" charset="0"/>
              </a:rPr>
              <a:t>komunikacie</a:t>
            </a:r>
            <a:r>
              <a:rPr lang="en-US" altLang="cs-CZ" dirty="0">
                <a:latin typeface="Arial" panose="020B0604020202020204" pitchFamily="34" charset="0"/>
              </a:rPr>
              <a:t> </a:t>
            </a:r>
            <a:r>
              <a:rPr lang="en-US" altLang="cs-CZ" dirty="0" err="1">
                <a:latin typeface="Arial" panose="020B0604020202020204" pitchFamily="34" charset="0"/>
              </a:rPr>
              <a:t>pomocou</a:t>
            </a:r>
            <a:r>
              <a:rPr lang="en-US" altLang="cs-CZ" dirty="0">
                <a:latin typeface="Arial" panose="020B0604020202020204" pitchFamily="34" charset="0"/>
              </a:rPr>
              <a:t> </a:t>
            </a:r>
            <a:r>
              <a:rPr lang="en-US" altLang="cs-CZ" dirty="0" err="1">
                <a:latin typeface="Arial" panose="020B0604020202020204" pitchFamily="34" charset="0"/>
              </a:rPr>
              <a:t>funkcie</a:t>
            </a:r>
            <a:r>
              <a:rPr lang="en-US" altLang="cs-CZ" dirty="0">
                <a:latin typeface="Arial" panose="020B0604020202020204" pitchFamily="34" charset="0"/>
              </a:rPr>
              <a:t> notify(). Toto je </a:t>
            </a:r>
            <a:r>
              <a:rPr lang="en-US" altLang="cs-CZ" dirty="0" err="1">
                <a:latin typeface="Arial" panose="020B0604020202020204" pitchFamily="34" charset="0"/>
              </a:rPr>
              <a:t>sama</a:t>
            </a:r>
            <a:r>
              <a:rPr lang="en-US" altLang="cs-CZ" dirty="0">
                <a:latin typeface="Arial" panose="020B0604020202020204" pitchFamily="34" charset="0"/>
              </a:rPr>
              <a:t> o </a:t>
            </a:r>
            <a:r>
              <a:rPr lang="en-US" altLang="cs-CZ" dirty="0" err="1">
                <a:latin typeface="Arial" panose="020B0604020202020204" pitchFamily="34" charset="0"/>
              </a:rPr>
              <a:t>sebe</a:t>
            </a:r>
            <a:r>
              <a:rPr lang="en-US" altLang="cs-CZ" dirty="0">
                <a:latin typeface="Arial" panose="020B0604020202020204" pitchFamily="34" charset="0"/>
              </a:rPr>
              <a:t> </a:t>
            </a:r>
            <a:r>
              <a:rPr lang="en-US" altLang="cs-CZ" dirty="0" err="1">
                <a:latin typeface="Arial" panose="020B0604020202020204" pitchFamily="34" charset="0"/>
              </a:rPr>
              <a:t>celkom</a:t>
            </a:r>
            <a:r>
              <a:rPr lang="en-US" altLang="cs-CZ" dirty="0">
                <a:latin typeface="Arial" panose="020B0604020202020204" pitchFamily="34" charset="0"/>
              </a:rPr>
              <a:t> dobra </a:t>
            </a:r>
            <a:r>
              <a:rPr lang="en-US" altLang="cs-CZ" dirty="0" err="1">
                <a:latin typeface="Arial" panose="020B0604020202020204" pitchFamily="34" charset="0"/>
              </a:rPr>
              <a:t>vlastnost</a:t>
            </a:r>
            <a:r>
              <a:rPr lang="en-US" altLang="cs-CZ" dirty="0">
                <a:latin typeface="Arial" panose="020B0604020202020204" pitchFamily="34" charset="0"/>
              </a:rPr>
              <a:t>, ale </a:t>
            </a:r>
            <a:r>
              <a:rPr lang="en-US" altLang="cs-CZ" dirty="0" err="1">
                <a:latin typeface="Arial" panose="020B0604020202020204" pitchFamily="34" charset="0"/>
              </a:rPr>
              <a:t>pri</a:t>
            </a:r>
            <a:r>
              <a:rPr lang="en-US" altLang="cs-CZ" dirty="0">
                <a:latin typeface="Arial" panose="020B0604020202020204" pitchFamily="34" charset="0"/>
              </a:rPr>
              <a:t> </a:t>
            </a:r>
            <a:r>
              <a:rPr lang="en-US" altLang="cs-CZ" dirty="0" err="1">
                <a:latin typeface="Arial" panose="020B0604020202020204" pitchFamily="34" charset="0"/>
              </a:rPr>
              <a:t>slabej</a:t>
            </a:r>
            <a:r>
              <a:rPr lang="en-US" altLang="cs-CZ" dirty="0">
                <a:latin typeface="Arial" panose="020B0604020202020204" pitchFamily="34" charset="0"/>
              </a:rPr>
              <a:t> </a:t>
            </a:r>
            <a:r>
              <a:rPr lang="en-US" altLang="cs-CZ" dirty="0" err="1">
                <a:latin typeface="Arial" panose="020B0604020202020204" pitchFamily="34" charset="0"/>
              </a:rPr>
              <a:t>implementacii</a:t>
            </a:r>
            <a:r>
              <a:rPr lang="en-US" altLang="cs-CZ" dirty="0">
                <a:latin typeface="Arial" panose="020B0604020202020204" pitchFamily="34" charset="0"/>
              </a:rPr>
              <a:t> to </a:t>
            </a:r>
            <a:r>
              <a:rPr lang="en-US" altLang="cs-CZ" dirty="0" err="1">
                <a:latin typeface="Arial" panose="020B0604020202020204" pitchFamily="34" charset="0"/>
              </a:rPr>
              <a:t>moze</a:t>
            </a:r>
            <a:r>
              <a:rPr lang="en-US" altLang="cs-CZ" dirty="0">
                <a:latin typeface="Arial" panose="020B0604020202020204" pitchFamily="34" charset="0"/>
              </a:rPr>
              <a:t> </a:t>
            </a:r>
            <a:r>
              <a:rPr lang="en-US" altLang="cs-CZ" dirty="0" err="1">
                <a:latin typeface="Arial" panose="020B0604020202020204" pitchFamily="34" charset="0"/>
              </a:rPr>
              <a:t>byt</a:t>
            </a:r>
            <a:r>
              <a:rPr lang="en-US" altLang="cs-CZ" dirty="0">
                <a:latin typeface="Arial" panose="020B0604020202020204" pitchFamily="34" charset="0"/>
              </a:rPr>
              <a:t> </a:t>
            </a:r>
            <a:r>
              <a:rPr lang="en-US" altLang="cs-CZ" dirty="0" err="1">
                <a:latin typeface="Arial" panose="020B0604020202020204" pitchFamily="34" charset="0"/>
              </a:rPr>
              <a:t>aj</a:t>
            </a:r>
            <a:r>
              <a:rPr lang="en-US" altLang="cs-CZ" dirty="0">
                <a:latin typeface="Arial" panose="020B0604020202020204" pitchFamily="34" charset="0"/>
              </a:rPr>
              <a:t> </a:t>
            </a:r>
            <a:r>
              <a:rPr lang="en-US" altLang="cs-CZ" dirty="0" err="1">
                <a:latin typeface="Arial" panose="020B0604020202020204" pitchFamily="34" charset="0"/>
              </a:rPr>
              <a:t>nevyhoda</a:t>
            </a:r>
            <a:r>
              <a:rPr lang="en-US" altLang="cs-CZ" dirty="0">
                <a:latin typeface="Arial" panose="020B0604020202020204" pitchFamily="34" charset="0"/>
              </a:rPr>
              <a:t>. </a:t>
            </a:r>
          </a:p>
          <a:p>
            <a:pPr eaLnBrk="1" hangingPunct="1"/>
            <a:r>
              <a:rPr lang="en-US" altLang="cs-CZ" dirty="0" err="1">
                <a:latin typeface="Arial" panose="020B0604020202020204" pitchFamily="34" charset="0"/>
              </a:rPr>
              <a:t>Týmto</a:t>
            </a:r>
            <a:r>
              <a:rPr lang="en-US" altLang="cs-CZ" dirty="0">
                <a:latin typeface="Arial" panose="020B0604020202020204" pitchFamily="34" charset="0"/>
              </a:rPr>
              <a:t> </a:t>
            </a:r>
            <a:r>
              <a:rPr lang="en-US" altLang="cs-CZ" dirty="0" err="1">
                <a:latin typeface="Arial" panose="020B0604020202020204" pitchFamily="34" charset="0"/>
              </a:rPr>
              <a:t>sa</a:t>
            </a:r>
            <a:r>
              <a:rPr lang="en-US" altLang="cs-CZ" dirty="0">
                <a:latin typeface="Arial" panose="020B0604020202020204" pitchFamily="34" charset="0"/>
              </a:rPr>
              <a:t> </a:t>
            </a:r>
            <a:r>
              <a:rPr lang="en-US" altLang="cs-CZ" dirty="0" err="1">
                <a:latin typeface="Arial" panose="020B0604020202020204" pitchFamily="34" charset="0"/>
              </a:rPr>
              <a:t>dostávame</a:t>
            </a:r>
            <a:r>
              <a:rPr lang="en-US" altLang="cs-CZ" dirty="0">
                <a:latin typeface="Arial" panose="020B0604020202020204" pitchFamily="34" charset="0"/>
              </a:rPr>
              <a:t> </a:t>
            </a:r>
            <a:r>
              <a:rPr lang="en-US" altLang="cs-CZ" dirty="0" err="1">
                <a:latin typeface="Arial" panose="020B0604020202020204" pitchFamily="34" charset="0"/>
              </a:rPr>
              <a:t>na</a:t>
            </a:r>
            <a:r>
              <a:rPr lang="en-US" altLang="cs-CZ" dirty="0">
                <a:latin typeface="Arial" panose="020B0604020202020204" pitchFamily="34" charset="0"/>
              </a:rPr>
              <a:t> </a:t>
            </a:r>
            <a:r>
              <a:rPr lang="en-US" altLang="cs-CZ" dirty="0" err="1">
                <a:latin typeface="Arial" panose="020B0604020202020204" pitchFamily="34" charset="0"/>
              </a:rPr>
              <a:t>detaily</a:t>
            </a:r>
            <a:r>
              <a:rPr lang="en-US" altLang="cs-CZ" dirty="0">
                <a:latin typeface="Arial" panose="020B0604020202020204" pitchFamily="34" charset="0"/>
              </a:rPr>
              <a:t> </a:t>
            </a:r>
            <a:r>
              <a:rPr lang="en-US" altLang="cs-CZ" dirty="0" err="1">
                <a:latin typeface="Arial" panose="020B0604020202020204" pitchFamily="34" charset="0"/>
              </a:rPr>
              <a:t>implementácie</a:t>
            </a:r>
            <a:endParaRPr lang="sk-SK"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35D84763-BE6B-4300-B67E-F36E58890C23}"/>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 name="Line 8">
            <a:extLst>
              <a:ext uri="{FF2B5EF4-FFF2-40B4-BE49-F238E27FC236}">
                <a16:creationId xmlns:a16="http://schemas.microsoft.com/office/drawing/2014/main" id="{1BA942AE-E88A-462F-9B5B-AE5EA646F8C8}"/>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66" name="Rectangle 2"/>
          <p:cNvSpPr>
            <a:spLocks noGrp="1" noChangeArrowheads="1"/>
          </p:cNvSpPr>
          <p:nvPr>
            <p:ph type="ctrTitle"/>
          </p:nvPr>
        </p:nvSpPr>
        <p:spPr>
          <a:xfrm>
            <a:off x="914400" y="1524000"/>
            <a:ext cx="7623175" cy="1752600"/>
          </a:xfrm>
        </p:spPr>
        <p:txBody>
          <a:bodyPr/>
          <a:lstStyle>
            <a:lvl1pPr>
              <a:defRPr sz="4000"/>
            </a:lvl1pPr>
          </a:lstStyle>
          <a:p>
            <a:r>
              <a:rPr lang="cs-CZ" altLang="en-US"/>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1700"/>
            </a:lvl1pPr>
          </a:lstStyle>
          <a:p>
            <a:r>
              <a:rPr lang="cs-CZ" altLang="en-US"/>
              <a:t>Click to edit Master subtitle style</a:t>
            </a:r>
          </a:p>
        </p:txBody>
      </p:sp>
    </p:spTree>
    <p:extLst>
      <p:ext uri="{BB962C8B-B14F-4D97-AF65-F5344CB8AC3E}">
        <p14:creationId xmlns:p14="http://schemas.microsoft.com/office/powerpoint/2010/main" val="245286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70094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64770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52400" y="228600"/>
            <a:ext cx="64770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91740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924800" cy="533400"/>
          </a:xfrm>
        </p:spPr>
        <p:txBody>
          <a:bodyPr/>
          <a:lstStyle/>
          <a:p>
            <a:r>
              <a:rPr lang="en-US"/>
              <a:t>Click to edit Master title style</a:t>
            </a:r>
            <a:endParaRPr lang="cs-CZ"/>
          </a:p>
        </p:txBody>
      </p:sp>
      <p:sp>
        <p:nvSpPr>
          <p:cNvPr id="3" name="Text Placeholder 2"/>
          <p:cNvSpPr>
            <a:spLocks noGrp="1"/>
          </p:cNvSpPr>
          <p:nvPr>
            <p:ph type="body" sz="half" idx="1"/>
          </p:nvPr>
        </p:nvSpPr>
        <p:spPr>
          <a:xfrm>
            <a:off x="152400" y="1066800"/>
            <a:ext cx="4343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066800"/>
            <a:ext cx="4343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5113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423344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3972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52400" y="10668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0668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337690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5679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Tree>
    <p:extLst>
      <p:ext uri="{BB962C8B-B14F-4D97-AF65-F5344CB8AC3E}">
        <p14:creationId xmlns:p14="http://schemas.microsoft.com/office/powerpoint/2010/main" val="24022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79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61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428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83A626-94F9-462A-9D66-87B7AFCB8570}"/>
              </a:ext>
            </a:extLst>
          </p:cNvPr>
          <p:cNvSpPr>
            <a:spLocks noGrp="1" noChangeArrowheads="1"/>
          </p:cNvSpPr>
          <p:nvPr>
            <p:ph type="title"/>
          </p:nvPr>
        </p:nvSpPr>
        <p:spPr bwMode="auto">
          <a:xfrm>
            <a:off x="1066800" y="228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Click to edit Master title style</a:t>
            </a:r>
          </a:p>
        </p:txBody>
      </p:sp>
      <p:sp>
        <p:nvSpPr>
          <p:cNvPr id="1027" name="Rectangle 3">
            <a:extLst>
              <a:ext uri="{FF2B5EF4-FFF2-40B4-BE49-F238E27FC236}">
                <a16:creationId xmlns:a16="http://schemas.microsoft.com/office/drawing/2014/main" id="{0AA105D5-877C-44BF-AE9F-48DED7B5536C}"/>
              </a:ext>
            </a:extLst>
          </p:cNvPr>
          <p:cNvSpPr>
            <a:spLocks noGrp="1" noChangeArrowheads="1"/>
          </p:cNvSpPr>
          <p:nvPr>
            <p:ph type="body" idx="1"/>
          </p:nvPr>
        </p:nvSpPr>
        <p:spPr bwMode="auto">
          <a:xfrm>
            <a:off x="152400" y="1066800"/>
            <a:ext cx="883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n-US"/>
              <a:t>Click to edit Master text styles</a:t>
            </a:r>
          </a:p>
          <a:p>
            <a:pPr lvl="1"/>
            <a:r>
              <a:rPr lang="cs-CZ" altLang="en-US"/>
              <a:t>Second level</a:t>
            </a:r>
          </a:p>
          <a:p>
            <a:pPr lvl="2"/>
            <a:r>
              <a:rPr lang="cs-CZ" altLang="en-US"/>
              <a:t>Third level</a:t>
            </a:r>
          </a:p>
          <a:p>
            <a:pPr lvl="3"/>
            <a:r>
              <a:rPr lang="cs-CZ" altLang="en-US"/>
              <a:t>Fourth level</a:t>
            </a:r>
          </a:p>
          <a:p>
            <a:pPr lvl="4"/>
            <a:r>
              <a:rPr lang="cs-CZ" altLang="en-US"/>
              <a:t>Fifth level</a:t>
            </a:r>
          </a:p>
        </p:txBody>
      </p:sp>
      <p:sp>
        <p:nvSpPr>
          <p:cNvPr id="1028" name="Freeform 7">
            <a:extLst>
              <a:ext uri="{FF2B5EF4-FFF2-40B4-BE49-F238E27FC236}">
                <a16:creationId xmlns:a16="http://schemas.microsoft.com/office/drawing/2014/main" id="{23B97337-6597-43F5-8F14-E863C6E8BABB}"/>
              </a:ext>
            </a:extLst>
          </p:cNvPr>
          <p:cNvSpPr>
            <a:spLocks noChangeArrowheads="1"/>
          </p:cNvSpPr>
          <p:nvPr/>
        </p:nvSpPr>
        <p:spPr bwMode="auto">
          <a:xfrm>
            <a:off x="152400" y="152400"/>
            <a:ext cx="88392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Line 8">
            <a:extLst>
              <a:ext uri="{FF2B5EF4-FFF2-40B4-BE49-F238E27FC236}">
                <a16:creationId xmlns:a16="http://schemas.microsoft.com/office/drawing/2014/main" id="{41CA497A-56D2-41E8-8446-BC6664B9F7B4}"/>
              </a:ext>
            </a:extLst>
          </p:cNvPr>
          <p:cNvSpPr>
            <a:spLocks noChangeShapeType="1"/>
          </p:cNvSpPr>
          <p:nvPr/>
        </p:nvSpPr>
        <p:spPr bwMode="auto">
          <a:xfrm>
            <a:off x="152400" y="6705600"/>
            <a:ext cx="8839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030" name="Picture 9" descr="DP2">
            <a:extLst>
              <a:ext uri="{FF2B5EF4-FFF2-40B4-BE49-F238E27FC236}">
                <a16:creationId xmlns:a16="http://schemas.microsoft.com/office/drawing/2014/main" id="{C1221F66-30E8-4D52-A705-65D7A3F8E2E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228600"/>
            <a:ext cx="79533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2"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aramond" pitchFamily="18" charset="0"/>
        </a:defRPr>
      </a:lvl2pPr>
      <a:lvl3pPr algn="l" rtl="0" eaLnBrk="0" fontAlgn="base" hangingPunct="0">
        <a:spcBef>
          <a:spcPct val="0"/>
        </a:spcBef>
        <a:spcAft>
          <a:spcPct val="0"/>
        </a:spcAft>
        <a:defRPr sz="3200">
          <a:solidFill>
            <a:schemeClr val="tx2"/>
          </a:solidFill>
          <a:latin typeface="Garamond" pitchFamily="18" charset="0"/>
        </a:defRPr>
      </a:lvl3pPr>
      <a:lvl4pPr algn="l" rtl="0" eaLnBrk="0" fontAlgn="base" hangingPunct="0">
        <a:spcBef>
          <a:spcPct val="0"/>
        </a:spcBef>
        <a:spcAft>
          <a:spcPct val="0"/>
        </a:spcAft>
        <a:defRPr sz="3200">
          <a:solidFill>
            <a:schemeClr val="tx2"/>
          </a:solidFill>
          <a:latin typeface="Garamond" pitchFamily="18" charset="0"/>
        </a:defRPr>
      </a:lvl4pPr>
      <a:lvl5pPr algn="l" rtl="0" eaLnBrk="0" fontAlgn="base" hangingPunct="0">
        <a:spcBef>
          <a:spcPct val="0"/>
        </a:spcBef>
        <a:spcAft>
          <a:spcPct val="0"/>
        </a:spcAft>
        <a:defRPr sz="3200">
          <a:solidFill>
            <a:schemeClr val="tx2"/>
          </a:solidFill>
          <a:latin typeface="Garamond" pitchFamily="18" charset="0"/>
        </a:defRPr>
      </a:lvl5pPr>
      <a:lvl6pPr marL="457200" algn="l" rtl="0" fontAlgn="base">
        <a:spcBef>
          <a:spcPct val="0"/>
        </a:spcBef>
        <a:spcAft>
          <a:spcPct val="0"/>
        </a:spcAft>
        <a:defRPr sz="3200">
          <a:solidFill>
            <a:schemeClr val="tx2"/>
          </a:solidFill>
          <a:latin typeface="Garamond" pitchFamily="18" charset="0"/>
        </a:defRPr>
      </a:lvl6pPr>
      <a:lvl7pPr marL="914400" algn="l" rtl="0" fontAlgn="base">
        <a:spcBef>
          <a:spcPct val="0"/>
        </a:spcBef>
        <a:spcAft>
          <a:spcPct val="0"/>
        </a:spcAft>
        <a:defRPr sz="3200">
          <a:solidFill>
            <a:schemeClr val="tx2"/>
          </a:solidFill>
          <a:latin typeface="Garamond" pitchFamily="18" charset="0"/>
        </a:defRPr>
      </a:lvl7pPr>
      <a:lvl8pPr marL="1371600" algn="l" rtl="0" fontAlgn="base">
        <a:spcBef>
          <a:spcPct val="0"/>
        </a:spcBef>
        <a:spcAft>
          <a:spcPct val="0"/>
        </a:spcAft>
        <a:defRPr sz="3200">
          <a:solidFill>
            <a:schemeClr val="tx2"/>
          </a:solidFill>
          <a:latin typeface="Garamond" pitchFamily="18" charset="0"/>
        </a:defRPr>
      </a:lvl8pPr>
      <a:lvl9pPr marL="1828800" algn="l" rtl="0" fontAlgn="base">
        <a:spcBef>
          <a:spcPct val="0"/>
        </a:spcBef>
        <a:spcAft>
          <a:spcPct val="0"/>
        </a:spcAft>
        <a:defRPr sz="3200">
          <a:solidFill>
            <a:schemeClr val="tx2"/>
          </a:solidFill>
          <a:latin typeface="Garamond" pitchFamily="18" charset="0"/>
        </a:defRPr>
      </a:lvl9pPr>
    </p:titleStyle>
    <p:bodyStyle>
      <a:lvl1pPr marL="180975" indent="-180975" algn="l" rtl="0" eaLnBrk="0" fontAlgn="base" hangingPunct="0">
        <a:spcBef>
          <a:spcPct val="20000"/>
        </a:spcBef>
        <a:spcAft>
          <a:spcPct val="0"/>
        </a:spcAft>
        <a:buClr>
          <a:schemeClr val="accent1"/>
        </a:buClr>
        <a:buSzPct val="65000"/>
        <a:buFont typeface="Wingdings" panose="05000000000000000000" pitchFamily="2" charset="2"/>
        <a:buChar char="n"/>
        <a:defRPr b="1">
          <a:solidFill>
            <a:schemeClr val="tx1"/>
          </a:solidFill>
          <a:latin typeface="+mn-lt"/>
          <a:ea typeface="+mn-ea"/>
          <a:cs typeface="+mn-cs"/>
        </a:defRPr>
      </a:lvl1pPr>
      <a:lvl2pPr marL="541338" indent="-180975" algn="l" rtl="0" eaLnBrk="0" fontAlgn="base" hangingPunct="0">
        <a:spcBef>
          <a:spcPct val="20000"/>
        </a:spcBef>
        <a:spcAft>
          <a:spcPct val="0"/>
        </a:spcAft>
        <a:buClr>
          <a:schemeClr val="accent2"/>
        </a:buClr>
        <a:buSzPct val="60000"/>
        <a:buFont typeface="Wingdings" panose="05000000000000000000" pitchFamily="2" charset="2"/>
        <a:buChar char="q"/>
        <a:defRPr sz="1700">
          <a:solidFill>
            <a:schemeClr val="tx1"/>
          </a:solidFill>
          <a:latin typeface="+mn-lt"/>
        </a:defRPr>
      </a:lvl2pPr>
      <a:lvl3pPr marL="895350" indent="-174625" algn="l" rtl="0" eaLnBrk="0" fontAlgn="base" hangingPunct="0">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defRPr>
      </a:lvl3pPr>
      <a:lvl4pPr marL="1257300" indent="-180975" algn="l" rtl="0" eaLnBrk="0" fontAlgn="base" hangingPunct="0">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defRPr>
      </a:lvl4pPr>
      <a:lvl5pPr marL="1619250" indent="-180975" algn="l" rtl="0" eaLnBrk="0" fontAlgn="base" hangingPunct="0">
        <a:spcBef>
          <a:spcPct val="20000"/>
        </a:spcBef>
        <a:spcAft>
          <a:spcPct val="0"/>
        </a:spcAft>
        <a:buClr>
          <a:schemeClr val="accent1"/>
        </a:buClr>
        <a:buSzPct val="75000"/>
        <a:buFont typeface="Wingdings" panose="05000000000000000000" pitchFamily="2" charset="2"/>
        <a:buChar char="§"/>
        <a:defRPr sz="1400">
          <a:solidFill>
            <a:schemeClr val="tx1"/>
          </a:solidFill>
          <a:latin typeface="+mn-lt"/>
        </a:defRPr>
      </a:lvl5pPr>
      <a:lvl6pPr marL="20764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6pPr>
      <a:lvl7pPr marL="25336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7pPr>
      <a:lvl8pPr marL="29908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8pPr>
      <a:lvl9pPr marL="34480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D907934-D5DE-403D-A604-A3214F5C5C80}"/>
              </a:ext>
            </a:extLst>
          </p:cNvPr>
          <p:cNvSpPr>
            <a:spLocks noGrp="1" noChangeArrowheads="1"/>
          </p:cNvSpPr>
          <p:nvPr>
            <p:ph type="ctrTitle"/>
          </p:nvPr>
        </p:nvSpPr>
        <p:spPr>
          <a:xfrm>
            <a:off x="760413" y="1371600"/>
            <a:ext cx="7623175" cy="1143000"/>
          </a:xfrm>
        </p:spPr>
        <p:txBody>
          <a:bodyPr/>
          <a:lstStyle/>
          <a:p>
            <a:pPr eaLnBrk="1" hangingPunct="1">
              <a:defRPr/>
            </a:pPr>
            <a:r>
              <a:rPr lang="sk-SK" altLang="cs-CZ" sz="4800" b="1" dirty="0">
                <a:solidFill>
                  <a:schemeClr val="accent6"/>
                </a:solidFill>
                <a:latin typeface="Montserrat" panose="00000500000000000000" pitchFamily="2" charset="-18"/>
              </a:rPr>
              <a:t>Observer</a:t>
            </a:r>
            <a:endParaRPr lang="cs-CZ" altLang="cs-CZ" sz="4800" b="1" dirty="0">
              <a:solidFill>
                <a:schemeClr val="accent6"/>
              </a:solidFill>
              <a:latin typeface="Montserrat" panose="00000500000000000000" pitchFamily="2" charset="-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326BA-80E4-4381-A8E7-6DA0DEB21F4E}"/>
              </a:ext>
            </a:extLst>
          </p:cNvPr>
          <p:cNvSpPr>
            <a:spLocks noGrp="1"/>
          </p:cNvSpPr>
          <p:nvPr>
            <p:ph type="title"/>
          </p:nvPr>
        </p:nvSpPr>
        <p:spPr>
          <a:xfrm>
            <a:off x="685800" y="2747962"/>
            <a:ext cx="7772400" cy="1362075"/>
          </a:xfrm>
        </p:spPr>
        <p:txBody>
          <a:bodyPr/>
          <a:lstStyle/>
          <a:p>
            <a:r>
              <a:rPr lang="cs-CZ" dirty="0">
                <a:solidFill>
                  <a:schemeClr val="accent2"/>
                </a:solidFill>
                <a:latin typeface="Montserrat" panose="00000500000000000000" pitchFamily="2" charset="-18"/>
              </a:rPr>
              <a:t>Detaily implementace</a:t>
            </a:r>
            <a:br>
              <a:rPr lang="cs-CZ" dirty="0">
                <a:solidFill>
                  <a:schemeClr val="accent2"/>
                </a:solidFill>
                <a:latin typeface="Montserrat" panose="00000500000000000000" pitchFamily="2" charset="-18"/>
              </a:rPr>
            </a:br>
            <a:r>
              <a:rPr lang="cs-CZ" sz="1400" dirty="0">
                <a:solidFill>
                  <a:schemeClr val="accent2"/>
                </a:solidFill>
                <a:latin typeface="Montserrat" panose="00000500000000000000" pitchFamily="2" charset="-18"/>
              </a:rPr>
              <a:t>aneb varianty </a:t>
            </a:r>
            <a:r>
              <a:rPr lang="cs-CZ" sz="1400" dirty="0" err="1">
                <a:solidFill>
                  <a:schemeClr val="accent2"/>
                </a:solidFill>
                <a:latin typeface="Montserrat" panose="00000500000000000000" pitchFamily="2" charset="-18"/>
              </a:rPr>
              <a:t>observeru</a:t>
            </a:r>
            <a:r>
              <a:rPr lang="cs-CZ" sz="1400" dirty="0">
                <a:solidFill>
                  <a:schemeClr val="accent2"/>
                </a:solidFill>
                <a:latin typeface="Montserrat" panose="00000500000000000000" pitchFamily="2" charset="-18"/>
              </a:rPr>
              <a:t>, jejich vlastnosti a (ne)výhody</a:t>
            </a:r>
            <a:endParaRPr lang="cs-CZ" dirty="0">
              <a:solidFill>
                <a:schemeClr val="accent2"/>
              </a:solidFill>
              <a:latin typeface="Montserrat" panose="00000500000000000000" pitchFamily="2" charset="-18"/>
            </a:endParaRPr>
          </a:p>
        </p:txBody>
      </p:sp>
    </p:spTree>
    <p:extLst>
      <p:ext uri="{BB962C8B-B14F-4D97-AF65-F5344CB8AC3E}">
        <p14:creationId xmlns:p14="http://schemas.microsoft.com/office/powerpoint/2010/main" val="270687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D3F4A1E-2ED4-478B-9562-977E733FD1D1}"/>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sz="3200" dirty="0">
                <a:solidFill>
                  <a:schemeClr val="accent2"/>
                </a:solidFill>
                <a:latin typeface="Montserrat" panose="00000500000000000000" pitchFamily="2" charset="-18"/>
              </a:rPr>
              <a:t>Efektivita update</a:t>
            </a:r>
            <a:endParaRPr lang="sk-SK" altLang="cs-CZ" dirty="0"/>
          </a:p>
        </p:txBody>
      </p:sp>
      <p:sp>
        <p:nvSpPr>
          <p:cNvPr id="3" name="Content Placeholder 2">
            <a:extLst>
              <a:ext uri="{FF2B5EF4-FFF2-40B4-BE49-F238E27FC236}">
                <a16:creationId xmlns:a16="http://schemas.microsoft.com/office/drawing/2014/main" id="{A54B7115-B3F6-4C43-BBE5-C20D1190A376}"/>
              </a:ext>
            </a:extLst>
          </p:cNvPr>
          <p:cNvSpPr>
            <a:spLocks noGrp="1"/>
          </p:cNvSpPr>
          <p:nvPr>
            <p:ph idx="1"/>
          </p:nvPr>
        </p:nvSpPr>
        <p:spPr/>
        <p:txBody>
          <a:bodyPr/>
          <a:lstStyle/>
          <a:p>
            <a:pPr>
              <a:buSzPct val="130000"/>
              <a:buFont typeface="Wingdings" panose="05000000000000000000" pitchFamily="2" charset="2"/>
              <a:buChar char="§"/>
              <a:defRPr/>
            </a:pPr>
            <a:endParaRPr lang="cs-CZ" dirty="0">
              <a:latin typeface="Montserrat" panose="00000500000000000000" pitchFamily="2" charset="-18"/>
            </a:endParaRPr>
          </a:p>
          <a:p>
            <a:pPr>
              <a:buSzPct val="130000"/>
              <a:buFont typeface="Wingdings" panose="05000000000000000000" pitchFamily="2" charset="2"/>
              <a:buChar char="§"/>
              <a:defRPr/>
            </a:pPr>
            <a:r>
              <a:rPr lang="cs-CZ" b="0" dirty="0">
                <a:latin typeface="Montserrat" panose="00000500000000000000" pitchFamily="2" charset="-18"/>
              </a:rPr>
              <a:t>problém</a:t>
            </a:r>
          </a:p>
          <a:p>
            <a:pPr lvl="1">
              <a:buSzPct val="130000"/>
              <a:buFont typeface="Wingdings" panose="05000000000000000000" pitchFamily="2" charset="2"/>
              <a:buChar char="§"/>
              <a:defRPr/>
            </a:pPr>
            <a:r>
              <a:rPr lang="cs-CZ" b="0" dirty="0">
                <a:latin typeface="Montserrat" panose="00000500000000000000" pitchFamily="2" charset="-18"/>
              </a:rPr>
              <a:t>notifikujeme každý </a:t>
            </a:r>
            <a:r>
              <a:rPr lang="cs-CZ" b="0" dirty="0" err="1">
                <a:latin typeface="Montserrat" panose="00000500000000000000" pitchFamily="2" charset="-18"/>
              </a:rPr>
              <a:t>observer</a:t>
            </a:r>
            <a:r>
              <a:rPr lang="cs-CZ" b="0" dirty="0">
                <a:latin typeface="Montserrat" panose="00000500000000000000" pitchFamily="2" charset="-18"/>
              </a:rPr>
              <a:t>, že nastala změna</a:t>
            </a:r>
          </a:p>
          <a:p>
            <a:pPr lvl="1">
              <a:buSzPct val="130000"/>
              <a:buFont typeface="Wingdings" panose="05000000000000000000" pitchFamily="2" charset="2"/>
              <a:buChar char="§"/>
              <a:defRPr/>
            </a:pPr>
            <a:r>
              <a:rPr lang="en-US" dirty="0">
                <a:latin typeface="Montserrat" panose="00000500000000000000" pitchFamily="2" charset="-18"/>
              </a:rPr>
              <a:t>m</a:t>
            </a:r>
            <a:r>
              <a:rPr lang="cs-CZ" dirty="0">
                <a:latin typeface="Montserrat" panose="00000500000000000000" pitchFamily="2" charset="-18"/>
              </a:rPr>
              <a:t>noho z nich to nemusí zajímat</a:t>
            </a:r>
          </a:p>
          <a:p>
            <a:pPr>
              <a:buSzPct val="130000"/>
              <a:buFont typeface="Wingdings" panose="05000000000000000000" pitchFamily="2" charset="2"/>
              <a:buChar char="§"/>
              <a:defRPr/>
            </a:pPr>
            <a:endParaRPr lang="cs-CZ" b="0" dirty="0">
              <a:latin typeface="Montserrat" panose="00000500000000000000" pitchFamily="2" charset="-18"/>
            </a:endParaRPr>
          </a:p>
          <a:p>
            <a:pPr>
              <a:buSzPct val="130000"/>
              <a:buFont typeface="Wingdings" panose="05000000000000000000" pitchFamily="2" charset="2"/>
              <a:buChar char="§"/>
              <a:defRPr/>
            </a:pPr>
            <a:r>
              <a:rPr lang="cs-CZ" b="0" dirty="0">
                <a:latin typeface="Montserrat" panose="00000500000000000000" pitchFamily="2" charset="-18"/>
              </a:rPr>
              <a:t>řešení</a:t>
            </a:r>
          </a:p>
          <a:p>
            <a:pPr lvl="1">
              <a:buSzPct val="130000"/>
              <a:buFont typeface="Wingdings" panose="05000000000000000000" pitchFamily="2" charset="2"/>
              <a:buChar char="§"/>
              <a:defRPr/>
            </a:pPr>
            <a:r>
              <a:rPr lang="cs-CZ" b="0" dirty="0">
                <a:latin typeface="Montserrat" panose="00000500000000000000" pitchFamily="2" charset="-18"/>
              </a:rPr>
              <a:t>specifikovat změny stavu, které </a:t>
            </a:r>
            <a:r>
              <a:rPr lang="cs-CZ" b="0" dirty="0" err="1">
                <a:latin typeface="Montserrat" panose="00000500000000000000" pitchFamily="2" charset="-18"/>
              </a:rPr>
              <a:t>observery</a:t>
            </a:r>
            <a:r>
              <a:rPr lang="cs-CZ" b="0" dirty="0">
                <a:latin typeface="Montserrat" panose="00000500000000000000" pitchFamily="2" charset="-18"/>
              </a:rPr>
              <a:t> zaujímají</a:t>
            </a:r>
          </a:p>
          <a:p>
            <a:pPr lvl="1">
              <a:buSzPct val="130000"/>
              <a:buFont typeface="Wingdings" panose="05000000000000000000" pitchFamily="2" charset="2"/>
              <a:buChar char="§"/>
              <a:defRPr/>
            </a:pPr>
            <a:r>
              <a:rPr lang="cs-CZ" dirty="0">
                <a:latin typeface="Montserrat" panose="00000500000000000000" pitchFamily="2" charset="-18"/>
              </a:rPr>
              <a:t>potřebujeme zavést </a:t>
            </a:r>
            <a:r>
              <a:rPr lang="cs-CZ" dirty="0" err="1">
                <a:latin typeface="Montserrat" panose="00000500000000000000" pitchFamily="2" charset="-18"/>
              </a:rPr>
              <a:t>string</a:t>
            </a:r>
            <a:endParaRPr lang="cs-CZ" b="1" dirty="0">
              <a:latin typeface="Montserrat" panose="00000500000000000000" pitchFamily="2" charset="-18"/>
            </a:endParaRPr>
          </a:p>
          <a:p>
            <a:pPr lvl="1">
              <a:buSzPct val="130000"/>
              <a:buFont typeface="Wingdings" panose="05000000000000000000" pitchFamily="2" charset="2"/>
              <a:buChar char="§"/>
              <a:defRPr/>
            </a:pPr>
            <a:r>
              <a:rPr lang="cs-CZ" b="0" dirty="0">
                <a:latin typeface="Montserrat" panose="00000500000000000000" pitchFamily="2" charset="-18"/>
              </a:rPr>
              <a:t>rozšíření</a:t>
            </a:r>
            <a:r>
              <a:rPr lang="cs-CZ" dirty="0">
                <a:latin typeface="Montserrat" panose="00000500000000000000" pitchFamily="2" charset="-18"/>
              </a:rPr>
              <a:t> </a:t>
            </a:r>
            <a:r>
              <a:rPr lang="cs-CZ" b="1" dirty="0" err="1">
                <a:latin typeface="Montserrat" panose="00000500000000000000" pitchFamily="2" charset="-18"/>
              </a:rPr>
              <a:t>Observer</a:t>
            </a:r>
            <a:r>
              <a:rPr lang="cs-CZ" b="1" dirty="0">
                <a:latin typeface="Montserrat" panose="00000500000000000000" pitchFamily="2" charset="-18"/>
              </a:rPr>
              <a:t>::Update()</a:t>
            </a:r>
          </a:p>
        </p:txBody>
      </p:sp>
      <p:pic>
        <p:nvPicPr>
          <p:cNvPr id="4" name="Obrázek 3">
            <a:extLst>
              <a:ext uri="{FF2B5EF4-FFF2-40B4-BE49-F238E27FC236}">
                <a16:creationId xmlns:a16="http://schemas.microsoft.com/office/drawing/2014/main" id="{6C6AF028-D5FF-4025-BFED-B91095CF93D4}"/>
              </a:ext>
            </a:extLst>
          </p:cNvPr>
          <p:cNvPicPr>
            <a:picLocks noChangeAspect="1"/>
          </p:cNvPicPr>
          <p:nvPr/>
        </p:nvPicPr>
        <p:blipFill>
          <a:blip r:embed="rId3"/>
          <a:stretch>
            <a:fillRect/>
          </a:stretch>
        </p:blipFill>
        <p:spPr>
          <a:xfrm>
            <a:off x="366085" y="4109400"/>
            <a:ext cx="8411829" cy="2520000"/>
          </a:xfrm>
          <a:prstGeom prst="rect">
            <a:avLst/>
          </a:prstGeom>
        </p:spPr>
      </p:pic>
      <p:sp>
        <p:nvSpPr>
          <p:cNvPr id="2" name="TextBox 1">
            <a:extLst>
              <a:ext uri="{FF2B5EF4-FFF2-40B4-BE49-F238E27FC236}">
                <a16:creationId xmlns:a16="http://schemas.microsoft.com/office/drawing/2014/main" id="{2D006F75-8389-92AD-43CB-E253BCD0AF36}"/>
              </a:ext>
            </a:extLst>
          </p:cNvPr>
          <p:cNvSpPr txBox="1"/>
          <p:nvPr/>
        </p:nvSpPr>
        <p:spPr>
          <a:xfrm>
            <a:off x="2286000" y="2305615"/>
            <a:ext cx="4572000" cy="2246769"/>
          </a:xfrm>
          <a:prstGeom prst="rect">
            <a:avLst/>
          </a:prstGeom>
          <a:solidFill>
            <a:srgbClr val="FF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dirty="0"/>
          </a:p>
          <a:p>
            <a:endParaRPr lang="cs-CZ" dirty="0"/>
          </a:p>
          <a:p>
            <a:endParaRPr lang="cs-CZ" dirty="0"/>
          </a:p>
          <a:p>
            <a:r>
              <a:rPr lang="cs-CZ" dirty="0"/>
              <a:t>ne obrázek</a:t>
            </a:r>
            <a:r>
              <a:rPr lang="en-US" dirty="0"/>
              <a:t>!</a:t>
            </a:r>
            <a:endParaRPr lang="cs-CZ" dirty="0"/>
          </a:p>
          <a:p>
            <a:endParaRPr lang="cs-CZ"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D311D3-1592-4986-9B7F-31090AE14706}"/>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dirty="0">
                <a:solidFill>
                  <a:schemeClr val="accent2"/>
                </a:solidFill>
                <a:latin typeface="Montserrat" panose="00000500000000000000" pitchFamily="2" charset="-18"/>
              </a:rPr>
              <a:t>Efektivita update</a:t>
            </a:r>
            <a:endParaRPr lang="sk-SK" altLang="cs-CZ" sz="2400" dirty="0"/>
          </a:p>
        </p:txBody>
      </p:sp>
      <p:sp>
        <p:nvSpPr>
          <p:cNvPr id="6" name="Content Placeholder 2">
            <a:extLst>
              <a:ext uri="{FF2B5EF4-FFF2-40B4-BE49-F238E27FC236}">
                <a16:creationId xmlns:a16="http://schemas.microsoft.com/office/drawing/2014/main" id="{CF6F43D0-643A-4DAC-A1A7-4D1C72546F8D}"/>
              </a:ext>
            </a:extLst>
          </p:cNvPr>
          <p:cNvSpPr>
            <a:spLocks noGrp="1"/>
          </p:cNvSpPr>
          <p:nvPr>
            <p:ph idx="1"/>
          </p:nvPr>
        </p:nvSpPr>
        <p:spPr/>
        <p:txBody>
          <a:bodyPr/>
          <a:lstStyle/>
          <a:p>
            <a:pPr>
              <a:buSzPct val="130000"/>
              <a:buFont typeface="Wingdings" panose="05000000000000000000" pitchFamily="2" charset="2"/>
              <a:buChar char="§"/>
              <a:defRPr/>
            </a:pPr>
            <a:endParaRPr lang="cs-CZ" dirty="0">
              <a:latin typeface="Montserrat" panose="00000500000000000000" pitchFamily="2" charset="-18"/>
            </a:endParaRPr>
          </a:p>
          <a:p>
            <a:pPr>
              <a:buSzPct val="130000"/>
              <a:buFont typeface="Wingdings" panose="05000000000000000000" pitchFamily="2" charset="2"/>
              <a:buChar char="§"/>
              <a:defRPr/>
            </a:pPr>
            <a:r>
              <a:rPr lang="cs-CZ" b="0" dirty="0">
                <a:latin typeface="Montserrat" panose="00000500000000000000" pitchFamily="2" charset="-18"/>
              </a:rPr>
              <a:t>řešení</a:t>
            </a:r>
          </a:p>
          <a:p>
            <a:pPr lvl="1">
              <a:buSzPct val="130000"/>
              <a:buFont typeface="Wingdings" panose="05000000000000000000" pitchFamily="2" charset="2"/>
              <a:buChar char="§"/>
              <a:defRPr/>
            </a:pPr>
            <a:r>
              <a:rPr lang="cs-CZ" b="0" dirty="0">
                <a:latin typeface="Montserrat" panose="00000500000000000000" pitchFamily="2" charset="-18"/>
              </a:rPr>
              <a:t>rozšíření</a:t>
            </a:r>
            <a:r>
              <a:rPr lang="cs-CZ" dirty="0">
                <a:latin typeface="Montserrat" panose="00000500000000000000" pitchFamily="2" charset="-18"/>
              </a:rPr>
              <a:t> </a:t>
            </a:r>
            <a:r>
              <a:rPr lang="cs-CZ" b="1" dirty="0" err="1">
                <a:solidFill>
                  <a:srgbClr val="000000"/>
                </a:solidFill>
                <a:effectLst/>
                <a:latin typeface="Montserrat" panose="00000500000000000000" pitchFamily="2" charset="-18"/>
              </a:rPr>
              <a:t>Subject</a:t>
            </a:r>
            <a:r>
              <a:rPr lang="cs-CZ" b="1" dirty="0">
                <a:solidFill>
                  <a:srgbClr val="000000"/>
                </a:solidFill>
                <a:effectLst/>
                <a:latin typeface="Montserrat" panose="00000500000000000000" pitchFamily="2" charset="-18"/>
              </a:rPr>
              <a:t>::</a:t>
            </a:r>
            <a:r>
              <a:rPr lang="cs-CZ" b="1" dirty="0" err="1">
                <a:solidFill>
                  <a:srgbClr val="000000"/>
                </a:solidFill>
                <a:effectLst/>
                <a:latin typeface="Montserrat" panose="00000500000000000000" pitchFamily="2" charset="-18"/>
              </a:rPr>
              <a:t>Attach</a:t>
            </a:r>
            <a:r>
              <a:rPr lang="cs-CZ" b="1" dirty="0">
                <a:solidFill>
                  <a:srgbClr val="000000"/>
                </a:solidFill>
                <a:latin typeface="Montserrat" panose="00000500000000000000" pitchFamily="2" charset="-18"/>
              </a:rPr>
              <a:t>()</a:t>
            </a: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latin typeface="Montserrat" panose="00000500000000000000" pitchFamily="2" charset="-18"/>
            </a:endParaRPr>
          </a:p>
          <a:p>
            <a:pPr lvl="1">
              <a:buSzPct val="130000"/>
              <a:buFont typeface="Wingdings" panose="05000000000000000000" pitchFamily="2" charset="2"/>
              <a:buChar char="§"/>
              <a:defRPr/>
            </a:pPr>
            <a:endParaRPr lang="en-US" b="1" dirty="0">
              <a:solidFill>
                <a:srgbClr val="000000"/>
              </a:solidFill>
              <a:effectLst/>
              <a:latin typeface="Montserrat" panose="00000500000000000000" pitchFamily="2" charset="-18"/>
            </a:endParaRPr>
          </a:p>
          <a:p>
            <a:pPr lvl="1">
              <a:buSzPct val="130000"/>
              <a:buFont typeface="Wingdings" panose="05000000000000000000" pitchFamily="2" charset="2"/>
              <a:buChar char="§"/>
              <a:defRPr/>
            </a:pPr>
            <a:r>
              <a:rPr lang="cs-CZ" dirty="0">
                <a:solidFill>
                  <a:srgbClr val="000000"/>
                </a:solidFill>
                <a:effectLst/>
                <a:latin typeface="Montserrat" panose="00000500000000000000" pitchFamily="2" charset="-18"/>
              </a:rPr>
              <a:t>příklad</a:t>
            </a:r>
            <a:endParaRPr lang="cs-CZ" dirty="0">
              <a:effectLst/>
            </a:endParaRPr>
          </a:p>
        </p:txBody>
      </p:sp>
      <p:pic>
        <p:nvPicPr>
          <p:cNvPr id="9" name="Obrázek 8">
            <a:extLst>
              <a:ext uri="{FF2B5EF4-FFF2-40B4-BE49-F238E27FC236}">
                <a16:creationId xmlns:a16="http://schemas.microsoft.com/office/drawing/2014/main" id="{6229509F-3ECD-4287-81FA-020446ADDC96}"/>
              </a:ext>
            </a:extLst>
          </p:cNvPr>
          <p:cNvPicPr>
            <a:picLocks noChangeAspect="1"/>
          </p:cNvPicPr>
          <p:nvPr/>
        </p:nvPicPr>
        <p:blipFill>
          <a:blip r:embed="rId3"/>
          <a:stretch>
            <a:fillRect/>
          </a:stretch>
        </p:blipFill>
        <p:spPr>
          <a:xfrm>
            <a:off x="228600" y="5845278"/>
            <a:ext cx="8763000" cy="621132"/>
          </a:xfrm>
          <a:prstGeom prst="rect">
            <a:avLst/>
          </a:prstGeom>
        </p:spPr>
      </p:pic>
      <p:pic>
        <p:nvPicPr>
          <p:cNvPr id="14" name="Obrázek 13">
            <a:extLst>
              <a:ext uri="{FF2B5EF4-FFF2-40B4-BE49-F238E27FC236}">
                <a16:creationId xmlns:a16="http://schemas.microsoft.com/office/drawing/2014/main" id="{F2FFCBD0-C3EA-471C-9144-85E58C7CD01D}"/>
              </a:ext>
            </a:extLst>
          </p:cNvPr>
          <p:cNvPicPr>
            <a:picLocks noChangeAspect="1"/>
          </p:cNvPicPr>
          <p:nvPr/>
        </p:nvPicPr>
        <p:blipFill>
          <a:blip r:embed="rId4"/>
          <a:stretch>
            <a:fillRect/>
          </a:stretch>
        </p:blipFill>
        <p:spPr>
          <a:xfrm>
            <a:off x="1570077" y="2280600"/>
            <a:ext cx="6003846" cy="3211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43A9EF3-A929-4B91-8AD3-887214FCB35B}"/>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dirty="0">
                <a:solidFill>
                  <a:schemeClr val="accent2"/>
                </a:solidFill>
                <a:latin typeface="Montserrat" panose="00000500000000000000" pitchFamily="2" charset="-18"/>
              </a:rPr>
              <a:t>Pozorování více S</a:t>
            </a:r>
            <a:r>
              <a:rPr lang="en-US" altLang="cs-CZ" dirty="0" err="1">
                <a:solidFill>
                  <a:schemeClr val="accent2"/>
                </a:solidFill>
                <a:latin typeface="Montserrat" panose="00000500000000000000" pitchFamily="2" charset="-18"/>
              </a:rPr>
              <a:t>ubject</a:t>
            </a:r>
            <a:r>
              <a:rPr lang="cs-CZ" altLang="cs-CZ" dirty="0">
                <a:solidFill>
                  <a:schemeClr val="accent2"/>
                </a:solidFill>
                <a:latin typeface="Montserrat" panose="00000500000000000000" pitchFamily="2" charset="-18"/>
              </a:rPr>
              <a:t>ů</a:t>
            </a:r>
          </a:p>
        </p:txBody>
      </p:sp>
      <p:sp>
        <p:nvSpPr>
          <p:cNvPr id="3" name="Content Placeholder 2">
            <a:extLst>
              <a:ext uri="{FF2B5EF4-FFF2-40B4-BE49-F238E27FC236}">
                <a16:creationId xmlns:a16="http://schemas.microsoft.com/office/drawing/2014/main" id="{E0B346B2-9396-473F-A4CF-BC4B861B98EF}"/>
              </a:ext>
            </a:extLst>
          </p:cNvPr>
          <p:cNvSpPr>
            <a:spLocks noGrp="1"/>
          </p:cNvSpPr>
          <p:nvPr>
            <p:ph idx="1"/>
          </p:nvPr>
        </p:nvSpPr>
        <p:spPr/>
        <p:txBody>
          <a:bodyPr/>
          <a:lstStyle/>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sk-SK" dirty="0">
              <a:latin typeface="Montserrat" panose="00000500000000000000" pitchFamily="2" charset="-18"/>
            </a:endParaRPr>
          </a:p>
          <a:p>
            <a:pPr>
              <a:defRPr/>
            </a:pPr>
            <a:endParaRPr lang="cs-CZ" dirty="0">
              <a:latin typeface="Montserrat" panose="00000500000000000000" pitchFamily="2" charset="-18"/>
            </a:endParaRPr>
          </a:p>
          <a:p>
            <a:pPr marL="0" indent="0">
              <a:buFont typeface="Wingdings" panose="05000000000000000000" pitchFamily="2" charset="2"/>
              <a:buNone/>
              <a:defRPr/>
            </a:pPr>
            <a:endParaRPr lang="sk-SK" dirty="0">
              <a:latin typeface="Montserrat" panose="00000500000000000000" pitchFamily="2" charset="-18"/>
            </a:endParaRPr>
          </a:p>
          <a:p>
            <a:pPr marL="0" indent="0">
              <a:buFont typeface="Wingdings" panose="05000000000000000000" pitchFamily="2" charset="2"/>
              <a:buNone/>
              <a:defRPr/>
            </a:pPr>
            <a:endParaRPr lang="sk-SK" dirty="0">
              <a:latin typeface="Montserrat" panose="00000500000000000000" pitchFamily="2" charset="-18"/>
            </a:endParaRPr>
          </a:p>
          <a:p>
            <a:pPr>
              <a:defRPr/>
            </a:pPr>
            <a:endParaRPr lang="cs-CZ" dirty="0">
              <a:latin typeface="Montserrat" panose="00000500000000000000" pitchFamily="2" charset="-18"/>
            </a:endParaRPr>
          </a:p>
          <a:p>
            <a:pPr>
              <a:buSzPct val="130000"/>
              <a:buFont typeface="Wingdings" panose="05000000000000000000" pitchFamily="2" charset="2"/>
              <a:buChar char="§"/>
              <a:defRPr/>
            </a:pPr>
            <a:r>
              <a:rPr lang="cs-CZ" sz="2000" b="0" dirty="0">
                <a:latin typeface="Montserrat" panose="00000500000000000000" pitchFamily="2" charset="-18"/>
              </a:rPr>
              <a:t>musíme rozšířit Update() interface</a:t>
            </a:r>
          </a:p>
          <a:p>
            <a:pPr lvl="1">
              <a:buSzPct val="130000"/>
              <a:buFont typeface="Wingdings" panose="05000000000000000000" pitchFamily="2" charset="2"/>
              <a:buChar char="§"/>
              <a:defRPr/>
            </a:pPr>
            <a:r>
              <a:rPr lang="cs-CZ" sz="1800" b="0" dirty="0">
                <a:latin typeface="Montserrat" panose="00000500000000000000" pitchFamily="2" charset="-18"/>
              </a:rPr>
              <a:t>Subjekt se předá jako argument</a:t>
            </a:r>
          </a:p>
        </p:txBody>
      </p:sp>
      <p:grpSp>
        <p:nvGrpSpPr>
          <p:cNvPr id="4" name="Skupina 3">
            <a:extLst>
              <a:ext uri="{FF2B5EF4-FFF2-40B4-BE49-F238E27FC236}">
                <a16:creationId xmlns:a16="http://schemas.microsoft.com/office/drawing/2014/main" id="{6349E943-44EA-49A4-A628-C6F5028B42D9}"/>
              </a:ext>
            </a:extLst>
          </p:cNvPr>
          <p:cNvGrpSpPr/>
          <p:nvPr/>
        </p:nvGrpSpPr>
        <p:grpSpPr>
          <a:xfrm>
            <a:off x="328766" y="1245204"/>
            <a:ext cx="8345194" cy="2935127"/>
            <a:chOff x="328766" y="1245204"/>
            <a:chExt cx="8345194" cy="2935127"/>
          </a:xfrm>
        </p:grpSpPr>
        <p:pic>
          <p:nvPicPr>
            <p:cNvPr id="2" name="Obrázek 1">
              <a:extLst>
                <a:ext uri="{FF2B5EF4-FFF2-40B4-BE49-F238E27FC236}">
                  <a16:creationId xmlns:a16="http://schemas.microsoft.com/office/drawing/2014/main" id="{7849235F-E0C0-4F42-9DEC-1F544AB41230}"/>
                </a:ext>
              </a:extLst>
            </p:cNvPr>
            <p:cNvPicPr>
              <a:picLocks noChangeAspect="1"/>
            </p:cNvPicPr>
            <p:nvPr/>
          </p:nvPicPr>
          <p:blipFill>
            <a:blip r:embed="rId3"/>
            <a:stretch>
              <a:fillRect/>
            </a:stretch>
          </p:blipFill>
          <p:spPr>
            <a:xfrm>
              <a:off x="4736190" y="1245204"/>
              <a:ext cx="3937770" cy="2366852"/>
            </a:xfrm>
            <a:prstGeom prst="rect">
              <a:avLst/>
            </a:prstGeom>
          </p:spPr>
        </p:pic>
        <p:pic>
          <p:nvPicPr>
            <p:cNvPr id="6" name="Obrázek 5">
              <a:extLst>
                <a:ext uri="{FF2B5EF4-FFF2-40B4-BE49-F238E27FC236}">
                  <a16:creationId xmlns:a16="http://schemas.microsoft.com/office/drawing/2014/main" id="{12E52896-445C-4979-BB27-BE223A9B43A8}"/>
                </a:ext>
              </a:extLst>
            </p:cNvPr>
            <p:cNvPicPr>
              <a:picLocks noChangeAspect="1"/>
            </p:cNvPicPr>
            <p:nvPr/>
          </p:nvPicPr>
          <p:blipFill>
            <a:blip r:embed="rId4"/>
            <a:stretch>
              <a:fillRect/>
            </a:stretch>
          </p:blipFill>
          <p:spPr>
            <a:xfrm>
              <a:off x="774600" y="3113774"/>
              <a:ext cx="2718000" cy="1066557"/>
            </a:xfrm>
            <a:prstGeom prst="rect">
              <a:avLst/>
            </a:prstGeom>
          </p:spPr>
        </p:pic>
        <p:pic>
          <p:nvPicPr>
            <p:cNvPr id="7" name="Obrázek 6">
              <a:extLst>
                <a:ext uri="{FF2B5EF4-FFF2-40B4-BE49-F238E27FC236}">
                  <a16:creationId xmlns:a16="http://schemas.microsoft.com/office/drawing/2014/main" id="{B77F215A-956E-4CC7-AB87-E9064BB8CB0C}"/>
                </a:ext>
              </a:extLst>
            </p:cNvPr>
            <p:cNvPicPr>
              <a:picLocks noChangeAspect="1"/>
            </p:cNvPicPr>
            <p:nvPr/>
          </p:nvPicPr>
          <p:blipFill>
            <a:blip r:embed="rId5"/>
            <a:stretch>
              <a:fillRect/>
            </a:stretch>
          </p:blipFill>
          <p:spPr>
            <a:xfrm>
              <a:off x="328766" y="1255694"/>
              <a:ext cx="2718618" cy="1066799"/>
            </a:xfrm>
            <a:prstGeom prst="rect">
              <a:avLst/>
            </a:prstGeom>
          </p:spPr>
        </p:pic>
        <p:cxnSp>
          <p:nvCxnSpPr>
            <p:cNvPr id="9" name="Přímá spojnice se šipkou 8">
              <a:extLst>
                <a:ext uri="{FF2B5EF4-FFF2-40B4-BE49-F238E27FC236}">
                  <a16:creationId xmlns:a16="http://schemas.microsoft.com/office/drawing/2014/main" id="{556D9B77-563A-402D-81EF-B0DCDABBFF3D}"/>
                </a:ext>
              </a:extLst>
            </p:cNvPr>
            <p:cNvCxnSpPr>
              <a:cxnSpLocks/>
            </p:cNvCxnSpPr>
            <p:nvPr/>
          </p:nvCxnSpPr>
          <p:spPr bwMode="auto">
            <a:xfrm rot="10800000">
              <a:off x="3124200" y="1789093"/>
              <a:ext cx="1456531" cy="26830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4" name="Přímá spojnice se šipkou 13">
              <a:extLst>
                <a:ext uri="{FF2B5EF4-FFF2-40B4-BE49-F238E27FC236}">
                  <a16:creationId xmlns:a16="http://schemas.microsoft.com/office/drawing/2014/main" id="{B97B91C3-F7E9-4F38-B5B8-4C6D1CAFDC6F}"/>
                </a:ext>
              </a:extLst>
            </p:cNvPr>
            <p:cNvCxnSpPr>
              <a:cxnSpLocks/>
            </p:cNvCxnSpPr>
            <p:nvPr/>
          </p:nvCxnSpPr>
          <p:spPr bwMode="auto">
            <a:xfrm rot="10800000" flipV="1">
              <a:off x="3648059" y="3316353"/>
              <a:ext cx="914400" cy="34289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sp>
        <p:nvSpPr>
          <p:cNvPr id="17" name="TextovéPole 16">
            <a:extLst>
              <a:ext uri="{FF2B5EF4-FFF2-40B4-BE49-F238E27FC236}">
                <a16:creationId xmlns:a16="http://schemas.microsoft.com/office/drawing/2014/main" id="{CA00A79E-EEB2-48FD-8B5E-63AC3BD25569}"/>
              </a:ext>
            </a:extLst>
          </p:cNvPr>
          <p:cNvSpPr txBox="1"/>
          <p:nvPr/>
        </p:nvSpPr>
        <p:spPr>
          <a:xfrm>
            <a:off x="2053649" y="5602306"/>
            <a:ext cx="5365081" cy="830997"/>
          </a:xfrm>
          <a:prstGeom prst="rect">
            <a:avLst/>
          </a:prstGeom>
          <a:noFill/>
        </p:spPr>
        <p:txBody>
          <a:bodyPr wrap="square">
            <a:spAutoFit/>
          </a:bodyPr>
          <a:lstStyle/>
          <a:p>
            <a:r>
              <a:rPr lang="cs-CZ" altLang="cs-CZ" sz="2400" dirty="0">
                <a:latin typeface="Montserrat" panose="00000500000000000000" pitchFamily="2" charset="-18"/>
              </a:rPr>
              <a:t>for</a:t>
            </a:r>
            <a:r>
              <a:rPr lang="en-US" altLang="cs-CZ" sz="2400" dirty="0">
                <a:latin typeface="Montserrat" panose="00000500000000000000" pitchFamily="2" charset="-18"/>
              </a:rPr>
              <a:t>(</a:t>
            </a:r>
            <a:r>
              <a:rPr lang="en-US" altLang="cs-CZ" sz="2400" dirty="0">
                <a:solidFill>
                  <a:srgbClr val="A50021"/>
                </a:solidFill>
                <a:latin typeface="Montserrat" panose="00000500000000000000" pitchFamily="2" charset="-18"/>
              </a:rPr>
              <a:t>observer</a:t>
            </a:r>
            <a:r>
              <a:rPr lang="en-US" altLang="cs-CZ" sz="2400" dirty="0">
                <a:latin typeface="Montserrat" panose="00000500000000000000" pitchFamily="2" charset="-18"/>
              </a:rPr>
              <a:t> : </a:t>
            </a:r>
            <a:r>
              <a:rPr lang="en-US" altLang="cs-CZ" sz="2400" dirty="0" err="1">
                <a:latin typeface="Montserrat" panose="00000500000000000000" pitchFamily="2" charset="-18"/>
              </a:rPr>
              <a:t>attached_observers</a:t>
            </a:r>
            <a:r>
              <a:rPr lang="en-US" altLang="cs-CZ" sz="2400" dirty="0">
                <a:latin typeface="Montserrat" panose="00000500000000000000" pitchFamily="2" charset="-18"/>
              </a:rPr>
              <a:t>)</a:t>
            </a:r>
            <a:endParaRPr lang="cs-CZ" altLang="cs-CZ" sz="2400" dirty="0">
              <a:latin typeface="Montserrat" panose="00000500000000000000" pitchFamily="2" charset="-18"/>
            </a:endParaRPr>
          </a:p>
          <a:p>
            <a:r>
              <a:rPr lang="cs-CZ" altLang="cs-CZ" sz="2400" dirty="0">
                <a:latin typeface="Montserrat" panose="00000500000000000000" pitchFamily="2" charset="-18"/>
              </a:rPr>
              <a:t>   </a:t>
            </a:r>
            <a:r>
              <a:rPr lang="en-US" altLang="cs-CZ" sz="2400" dirty="0">
                <a:latin typeface="Montserrat" panose="00000500000000000000" pitchFamily="2" charset="-18"/>
              </a:rPr>
              <a:t> </a:t>
            </a:r>
            <a:r>
              <a:rPr lang="en-US" altLang="cs-CZ" sz="2400" dirty="0">
                <a:solidFill>
                  <a:srgbClr val="A50021"/>
                </a:solidFill>
                <a:latin typeface="Montserrat" panose="00000500000000000000" pitchFamily="2" charset="-18"/>
              </a:rPr>
              <a:t>observer</a:t>
            </a:r>
            <a:r>
              <a:rPr lang="en-US" altLang="cs-CZ" sz="2400" dirty="0">
                <a:latin typeface="Montserrat" panose="00000500000000000000" pitchFamily="2" charset="-18"/>
              </a:rPr>
              <a:t>.</a:t>
            </a:r>
            <a:r>
              <a:rPr lang="cs-CZ" altLang="cs-CZ" sz="2400" dirty="0">
                <a:latin typeface="Montserrat" panose="00000500000000000000" pitchFamily="2" charset="-18"/>
              </a:rPr>
              <a:t>U</a:t>
            </a:r>
            <a:r>
              <a:rPr lang="en-US" altLang="cs-CZ" sz="2400" dirty="0" err="1">
                <a:latin typeface="Montserrat" panose="00000500000000000000" pitchFamily="2" charset="-18"/>
              </a:rPr>
              <a:t>pdate</a:t>
            </a:r>
            <a:r>
              <a:rPr lang="en-US" altLang="cs-CZ" sz="2400" dirty="0">
                <a:latin typeface="Montserrat" panose="00000500000000000000" pitchFamily="2" charset="-18"/>
              </a:rPr>
              <a:t>(</a:t>
            </a:r>
            <a:r>
              <a:rPr lang="cs-CZ" altLang="cs-CZ" sz="2400" dirty="0">
                <a:latin typeface="Montserrat" panose="00000500000000000000" pitchFamily="2" charset="-18"/>
              </a:rPr>
              <a:t>(22,45,33), 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CDE41EC-EC70-4604-9FE3-79BB2CDF2952}"/>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sz="3200" dirty="0">
                <a:solidFill>
                  <a:schemeClr val="accent2"/>
                </a:solidFill>
                <a:latin typeface="Montserrat" panose="00000500000000000000" pitchFamily="2" charset="-18"/>
              </a:rPr>
              <a:t>Kdo a kdy volá </a:t>
            </a:r>
            <a:r>
              <a:rPr lang="cs-CZ" altLang="cs-CZ" sz="3200" dirty="0" err="1">
                <a:solidFill>
                  <a:schemeClr val="accent2"/>
                </a:solidFill>
                <a:latin typeface="Montserrat" panose="00000500000000000000" pitchFamily="2" charset="-18"/>
              </a:rPr>
              <a:t>Notify</a:t>
            </a:r>
            <a:r>
              <a:rPr lang="cs-CZ" altLang="cs-CZ" sz="3200" dirty="0">
                <a:solidFill>
                  <a:schemeClr val="accent2"/>
                </a:solidFill>
                <a:latin typeface="Montserrat" panose="00000500000000000000" pitchFamily="2" charset="-18"/>
              </a:rPr>
              <a:t>()</a:t>
            </a:r>
            <a:endParaRPr lang="sk-SK" altLang="cs-CZ" dirty="0"/>
          </a:p>
        </p:txBody>
      </p:sp>
      <p:sp>
        <p:nvSpPr>
          <p:cNvPr id="16387" name="Content Placeholder 2">
            <a:extLst>
              <a:ext uri="{FF2B5EF4-FFF2-40B4-BE49-F238E27FC236}">
                <a16:creationId xmlns:a16="http://schemas.microsoft.com/office/drawing/2014/main" id="{3E387B2A-9DA2-434A-B7BA-EA95681DE7E3}"/>
              </a:ext>
            </a:extLst>
          </p:cNvPr>
          <p:cNvSpPr>
            <a:spLocks noGrp="1"/>
          </p:cNvSpPr>
          <p:nvPr>
            <p:ph idx="1"/>
          </p:nvPr>
        </p:nvSpPr>
        <p:spPr/>
        <p:txBody>
          <a:bodyPr/>
          <a:lstStyle/>
          <a:p>
            <a:pPr marL="0" indent="0">
              <a:buFont typeface="Wingdings" panose="05000000000000000000" pitchFamily="2" charset="2"/>
              <a:buNone/>
              <a:defRPr/>
            </a:pPr>
            <a:endParaRPr lang="cs-CZ" sz="2000" dirty="0">
              <a:latin typeface="Montserrat" panose="00000500000000000000" pitchFamily="2" charset="-18"/>
            </a:endParaRPr>
          </a:p>
          <a:p>
            <a:pPr>
              <a:buSzPct val="130000"/>
              <a:buFont typeface="Wingdings" panose="05000000000000000000" pitchFamily="2" charset="2"/>
              <a:buChar char="§"/>
              <a:defRPr/>
            </a:pPr>
            <a:r>
              <a:rPr lang="cs-CZ" sz="2000" dirty="0" err="1">
                <a:latin typeface="Montserrat" panose="00000500000000000000" pitchFamily="2" charset="-18"/>
              </a:rPr>
              <a:t>Subject</a:t>
            </a:r>
            <a:r>
              <a:rPr lang="cs-CZ" sz="2000" dirty="0">
                <a:latin typeface="Montserrat" panose="00000500000000000000" pitchFamily="2" charset="-18"/>
              </a:rPr>
              <a:t> </a:t>
            </a:r>
            <a:r>
              <a:rPr lang="cs-CZ" sz="2000" b="0" dirty="0">
                <a:latin typeface="Montserrat" panose="00000500000000000000" pitchFamily="2" charset="-18"/>
              </a:rPr>
              <a:t>volá </a:t>
            </a:r>
            <a:r>
              <a:rPr lang="cs-CZ" sz="2000" b="0" dirty="0" err="1">
                <a:latin typeface="Montserrat" panose="00000500000000000000" pitchFamily="2" charset="-18"/>
              </a:rPr>
              <a:t>Notify</a:t>
            </a:r>
            <a:r>
              <a:rPr lang="cs-CZ" sz="2000" b="0" dirty="0">
                <a:latin typeface="Montserrat" panose="00000500000000000000" pitchFamily="2" charset="-18"/>
              </a:rPr>
              <a:t>()</a:t>
            </a:r>
          </a:p>
          <a:p>
            <a:pPr lvl="1">
              <a:buSzPct val="70000"/>
              <a:defRPr/>
            </a:pPr>
            <a:r>
              <a:rPr lang="cs-CZ" sz="1800" dirty="0" err="1">
                <a:latin typeface="Montserrat" panose="00000500000000000000" pitchFamily="2" charset="-18"/>
              </a:rPr>
              <a:t>Observer</a:t>
            </a:r>
            <a:r>
              <a:rPr lang="cs-CZ" sz="1800" dirty="0">
                <a:latin typeface="Montserrat" panose="00000500000000000000" pitchFamily="2" charset="-18"/>
              </a:rPr>
              <a:t> se o to nemusí starat</a:t>
            </a:r>
          </a:p>
          <a:p>
            <a:pPr lvl="1">
              <a:buClr>
                <a:srgbClr val="C00000"/>
              </a:buClr>
              <a:buSzPct val="70000"/>
              <a:defRPr/>
            </a:pPr>
            <a:r>
              <a:rPr lang="cs-CZ" sz="1800" dirty="0">
                <a:latin typeface="Montserrat" panose="00000500000000000000" pitchFamily="2" charset="-18"/>
              </a:rPr>
              <a:t>potenciálně zbytečné Update-y</a:t>
            </a:r>
          </a:p>
        </p:txBody>
      </p:sp>
      <p:grpSp>
        <p:nvGrpSpPr>
          <p:cNvPr id="3" name="Skupina 2">
            <a:extLst>
              <a:ext uri="{FF2B5EF4-FFF2-40B4-BE49-F238E27FC236}">
                <a16:creationId xmlns:a16="http://schemas.microsoft.com/office/drawing/2014/main" id="{BC61256D-F625-4B03-9C67-E5A22FC7A37F}"/>
              </a:ext>
            </a:extLst>
          </p:cNvPr>
          <p:cNvGrpSpPr/>
          <p:nvPr/>
        </p:nvGrpSpPr>
        <p:grpSpPr>
          <a:xfrm>
            <a:off x="-3291" y="2674594"/>
            <a:ext cx="9263826" cy="3777962"/>
            <a:chOff x="-3291" y="2674594"/>
            <a:chExt cx="9263826" cy="3777962"/>
          </a:xfrm>
        </p:grpSpPr>
        <p:pic>
          <p:nvPicPr>
            <p:cNvPr id="6" name="Obrázek 6">
              <a:extLst>
                <a:ext uri="{FF2B5EF4-FFF2-40B4-BE49-F238E27FC236}">
                  <a16:creationId xmlns:a16="http://schemas.microsoft.com/office/drawing/2014/main" id="{04EFC102-B3D6-4502-9844-D5DA82222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854162" y="3708693"/>
              <a:ext cx="1687553" cy="225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Skupina 27">
              <a:extLst>
                <a:ext uri="{FF2B5EF4-FFF2-40B4-BE49-F238E27FC236}">
                  <a16:creationId xmlns:a16="http://schemas.microsoft.com/office/drawing/2014/main" id="{E11CAC62-8ACD-434E-AABE-A15D2EC21D6E}"/>
                </a:ext>
              </a:extLst>
            </p:cNvPr>
            <p:cNvGrpSpPr>
              <a:grpSpLocks noChangeAspect="1"/>
            </p:cNvGrpSpPr>
            <p:nvPr/>
          </p:nvGrpSpPr>
          <p:grpSpPr bwMode="auto">
            <a:xfrm>
              <a:off x="6426610" y="4055379"/>
              <a:ext cx="2833925" cy="1841801"/>
              <a:chOff x="5295900" y="3426747"/>
              <a:chExt cx="3848100" cy="2562225"/>
            </a:xfrm>
          </p:grpSpPr>
          <p:pic>
            <p:nvPicPr>
              <p:cNvPr id="8" name="Obrázek 28">
                <a:extLst>
                  <a:ext uri="{FF2B5EF4-FFF2-40B4-BE49-F238E27FC236}">
                    <a16:creationId xmlns:a16="http://schemas.microsoft.com/office/drawing/2014/main" id="{5E07C065-C6F6-4008-BFE6-A87704DF0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29">
                <a:extLst>
                  <a:ext uri="{FF2B5EF4-FFF2-40B4-BE49-F238E27FC236}">
                    <a16:creationId xmlns:a16="http://schemas.microsoft.com/office/drawing/2014/main" id="{695962DA-FDD5-40C4-B813-A18E2DCAD776}"/>
                  </a:ext>
                </a:extLst>
              </p:cNvPr>
              <p:cNvSpPr txBox="1">
                <a:spLocks noChangeArrowheads="1"/>
              </p:cNvSpPr>
              <p:nvPr/>
            </p:nvSpPr>
            <p:spPr bwMode="auto">
              <a:xfrm>
                <a:off x="5513041" y="4218418"/>
                <a:ext cx="3343932" cy="7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sp>
          <p:nvSpPr>
            <p:cNvPr id="10" name="TextovéPole 23">
              <a:extLst>
                <a:ext uri="{FF2B5EF4-FFF2-40B4-BE49-F238E27FC236}">
                  <a16:creationId xmlns:a16="http://schemas.microsoft.com/office/drawing/2014/main" id="{1DB3D448-EE12-4117-99C2-2850173404E4}"/>
                </a:ext>
              </a:extLst>
            </p:cNvPr>
            <p:cNvSpPr txBox="1">
              <a:spLocks noChangeArrowheads="1"/>
            </p:cNvSpPr>
            <p:nvPr/>
          </p:nvSpPr>
          <p:spPr bwMode="auto">
            <a:xfrm>
              <a:off x="1851658" y="5945390"/>
              <a:ext cx="173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err="1">
                  <a:solidFill>
                    <a:srgbClr val="0070C0"/>
                  </a:solidFill>
                  <a:latin typeface="Montserrat" panose="00000500000000000000" pitchFamily="2" charset="-18"/>
                </a:rPr>
                <a:t>Subject</a:t>
              </a:r>
              <a:endParaRPr lang="cs-CZ" altLang="cs-CZ" sz="2000" dirty="0">
                <a:solidFill>
                  <a:srgbClr val="0070C0"/>
                </a:solidFill>
                <a:latin typeface="Montserrat" panose="00000500000000000000" pitchFamily="2" charset="-18"/>
              </a:endParaRPr>
            </a:p>
          </p:txBody>
        </p:sp>
        <p:sp>
          <p:nvSpPr>
            <p:cNvPr id="11" name="TextovéPole 10">
              <a:extLst>
                <a:ext uri="{FF2B5EF4-FFF2-40B4-BE49-F238E27FC236}">
                  <a16:creationId xmlns:a16="http://schemas.microsoft.com/office/drawing/2014/main" id="{69A84404-F064-41E7-8B89-3A480844445E}"/>
                </a:ext>
              </a:extLst>
            </p:cNvPr>
            <p:cNvSpPr txBox="1">
              <a:spLocks/>
            </p:cNvSpPr>
            <p:nvPr/>
          </p:nvSpPr>
          <p:spPr>
            <a:xfrm>
              <a:off x="6686745" y="5915531"/>
              <a:ext cx="2262188" cy="400110"/>
            </a:xfrm>
            <a:prstGeom prst="rect">
              <a:avLst/>
            </a:prstGeom>
            <a:noFill/>
          </p:spPr>
          <p:txBody>
            <a:bodyPr>
              <a:spAutoFit/>
            </a:bodyPr>
            <a:lstStyle/>
            <a:p>
              <a:pPr algn="ctr">
                <a:defRPr/>
              </a:pPr>
              <a:r>
                <a:rPr lang="cs-CZ" sz="2000" dirty="0" err="1">
                  <a:solidFill>
                    <a:srgbClr val="A50021"/>
                  </a:solidFill>
                  <a:latin typeface="Montserrat" panose="00000500000000000000" pitchFamily="2" charset="-18"/>
                </a:rPr>
                <a:t>Observer</a:t>
              </a:r>
              <a:endParaRPr lang="cs-CZ" sz="2000" dirty="0">
                <a:solidFill>
                  <a:srgbClr val="A50021"/>
                </a:solidFill>
                <a:latin typeface="+mj-lt"/>
              </a:endParaRPr>
            </a:p>
          </p:txBody>
        </p:sp>
        <p:sp>
          <p:nvSpPr>
            <p:cNvPr id="12" name="Šipka: doleva 11">
              <a:extLst>
                <a:ext uri="{FF2B5EF4-FFF2-40B4-BE49-F238E27FC236}">
                  <a16:creationId xmlns:a16="http://schemas.microsoft.com/office/drawing/2014/main" id="{82BF7E51-F090-479E-8AF1-D9123FF5E987}"/>
                </a:ext>
              </a:extLst>
            </p:cNvPr>
            <p:cNvSpPr/>
            <p:nvPr/>
          </p:nvSpPr>
          <p:spPr bwMode="auto">
            <a:xfrm>
              <a:off x="3541210" y="3664866"/>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3" name="TextovéPole 8">
              <a:extLst>
                <a:ext uri="{FF2B5EF4-FFF2-40B4-BE49-F238E27FC236}">
                  <a16:creationId xmlns:a16="http://schemas.microsoft.com/office/drawing/2014/main" id="{6450BC0A-738E-432A-B28C-E8DA55F74C8D}"/>
                </a:ext>
              </a:extLst>
            </p:cNvPr>
            <p:cNvSpPr txBox="1">
              <a:spLocks noChangeArrowheads="1"/>
            </p:cNvSpPr>
            <p:nvPr/>
          </p:nvSpPr>
          <p:spPr bwMode="auto">
            <a:xfrm>
              <a:off x="3317745" y="3343499"/>
              <a:ext cx="333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.SetTemperature</a:t>
              </a:r>
              <a:r>
                <a:rPr lang="cs-CZ" altLang="cs-CZ" sz="1600" dirty="0">
                  <a:latin typeface="Montserrat" panose="00000500000000000000" pitchFamily="2" charset="-18"/>
                </a:rPr>
                <a:t>(12°C);</a:t>
              </a:r>
            </a:p>
          </p:txBody>
        </p:sp>
        <p:sp>
          <p:nvSpPr>
            <p:cNvPr id="16" name="Šipka: doleva 15">
              <a:extLst>
                <a:ext uri="{FF2B5EF4-FFF2-40B4-BE49-F238E27FC236}">
                  <a16:creationId xmlns:a16="http://schemas.microsoft.com/office/drawing/2014/main" id="{12D1C83C-60E6-4571-8ADE-92214DB68ED7}"/>
                </a:ext>
              </a:extLst>
            </p:cNvPr>
            <p:cNvSpPr/>
            <p:nvPr/>
          </p:nvSpPr>
          <p:spPr bwMode="auto">
            <a:xfrm flipH="1">
              <a:off x="3541210" y="6320793"/>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7" name="Šipka: doleva 16">
              <a:extLst>
                <a:ext uri="{FF2B5EF4-FFF2-40B4-BE49-F238E27FC236}">
                  <a16:creationId xmlns:a16="http://schemas.microsoft.com/office/drawing/2014/main" id="{5A1C1C3B-14D9-40A3-A044-0EC028F3A76F}"/>
                </a:ext>
              </a:extLst>
            </p:cNvPr>
            <p:cNvSpPr/>
            <p:nvPr/>
          </p:nvSpPr>
          <p:spPr bwMode="auto">
            <a:xfrm flipH="1">
              <a:off x="3550921" y="4780906"/>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8" name="TextovéPole 17">
              <a:extLst>
                <a:ext uri="{FF2B5EF4-FFF2-40B4-BE49-F238E27FC236}">
                  <a16:creationId xmlns:a16="http://schemas.microsoft.com/office/drawing/2014/main" id="{568A30B2-FA38-4BEF-8654-8DDC6A0A08D2}"/>
                </a:ext>
              </a:extLst>
            </p:cNvPr>
            <p:cNvSpPr txBox="1">
              <a:spLocks/>
            </p:cNvSpPr>
            <p:nvPr/>
          </p:nvSpPr>
          <p:spPr>
            <a:xfrm>
              <a:off x="3540705" y="4506755"/>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a:t>
              </a:r>
              <a:endParaRPr lang="cs-CZ" sz="1600" dirty="0">
                <a:solidFill>
                  <a:schemeClr val="accent6"/>
                </a:solidFill>
                <a:latin typeface="Montserrat" panose="00000500000000000000" pitchFamily="2" charset="-18"/>
              </a:endParaRPr>
            </a:p>
          </p:txBody>
        </p:sp>
        <p:sp>
          <p:nvSpPr>
            <p:cNvPr id="20" name="TextovéPole 8">
              <a:extLst>
                <a:ext uri="{FF2B5EF4-FFF2-40B4-BE49-F238E27FC236}">
                  <a16:creationId xmlns:a16="http://schemas.microsoft.com/office/drawing/2014/main" id="{71101530-17A0-47B1-B807-37AA80D7D071}"/>
                </a:ext>
              </a:extLst>
            </p:cNvPr>
            <p:cNvSpPr txBox="1">
              <a:spLocks noChangeArrowheads="1"/>
            </p:cNvSpPr>
            <p:nvPr/>
          </p:nvSpPr>
          <p:spPr bwMode="auto">
            <a:xfrm>
              <a:off x="3934313" y="5591708"/>
              <a:ext cx="1856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.Notify</a:t>
              </a:r>
              <a:r>
                <a:rPr lang="cs-CZ" altLang="cs-CZ" sz="1600" dirty="0">
                  <a:latin typeface="Montserrat" panose="00000500000000000000" pitchFamily="2" charset="-18"/>
                </a:rPr>
                <a:t>();</a:t>
              </a:r>
            </a:p>
          </p:txBody>
        </p:sp>
        <p:sp>
          <p:nvSpPr>
            <p:cNvPr id="21" name="TextovéPole 8">
              <a:extLst>
                <a:ext uri="{FF2B5EF4-FFF2-40B4-BE49-F238E27FC236}">
                  <a16:creationId xmlns:a16="http://schemas.microsoft.com/office/drawing/2014/main" id="{43E7FA3B-FB0A-40FF-A14E-DD27163F063B}"/>
                </a:ext>
              </a:extLst>
            </p:cNvPr>
            <p:cNvSpPr txBox="1">
              <a:spLocks noChangeArrowheads="1"/>
            </p:cNvSpPr>
            <p:nvPr/>
          </p:nvSpPr>
          <p:spPr bwMode="auto">
            <a:xfrm>
              <a:off x="3266560" y="5008829"/>
              <a:ext cx="333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.SetWindSpeed</a:t>
              </a:r>
              <a:r>
                <a:rPr lang="cs-CZ" altLang="cs-CZ" sz="1600" dirty="0">
                  <a:latin typeface="Montserrat" panose="00000500000000000000" pitchFamily="2" charset="-18"/>
                </a:rPr>
                <a:t>(9m/s);</a:t>
              </a:r>
            </a:p>
          </p:txBody>
        </p:sp>
        <p:sp>
          <p:nvSpPr>
            <p:cNvPr id="2" name="Šipka: zahnutá doleva 1">
              <a:extLst>
                <a:ext uri="{FF2B5EF4-FFF2-40B4-BE49-F238E27FC236}">
                  <a16:creationId xmlns:a16="http://schemas.microsoft.com/office/drawing/2014/main" id="{AAE8B6BC-B4AB-4D59-B822-0D0EFC1E6C27}"/>
                </a:ext>
              </a:extLst>
            </p:cNvPr>
            <p:cNvSpPr/>
            <p:nvPr/>
          </p:nvSpPr>
          <p:spPr bwMode="auto">
            <a:xfrm>
              <a:off x="3553915" y="3929760"/>
              <a:ext cx="381000" cy="455533"/>
            </a:xfrm>
            <a:prstGeom prst="curved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i="0" u="none" strike="noStrike" normalizeH="0" baseline="0">
                <a:latin typeface="Arial" charset="0"/>
              </a:endParaRPr>
            </a:p>
          </p:txBody>
        </p:sp>
        <p:sp>
          <p:nvSpPr>
            <p:cNvPr id="23" name="Šipka: doleva 22">
              <a:extLst>
                <a:ext uri="{FF2B5EF4-FFF2-40B4-BE49-F238E27FC236}">
                  <a16:creationId xmlns:a16="http://schemas.microsoft.com/office/drawing/2014/main" id="{9123F443-38E1-4F56-A51E-C4DD4C383FE6}"/>
                </a:ext>
              </a:extLst>
            </p:cNvPr>
            <p:cNvSpPr/>
            <p:nvPr/>
          </p:nvSpPr>
          <p:spPr bwMode="auto">
            <a:xfrm>
              <a:off x="3542082" y="5341805"/>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24" name="Šipka: zahnutá doleva 23">
              <a:extLst>
                <a:ext uri="{FF2B5EF4-FFF2-40B4-BE49-F238E27FC236}">
                  <a16:creationId xmlns:a16="http://schemas.microsoft.com/office/drawing/2014/main" id="{F2041DF7-4992-45FC-9AB1-B5D3DE1EBFCE}"/>
                </a:ext>
              </a:extLst>
            </p:cNvPr>
            <p:cNvSpPr/>
            <p:nvPr/>
          </p:nvSpPr>
          <p:spPr bwMode="auto">
            <a:xfrm>
              <a:off x="3541210" y="5565148"/>
              <a:ext cx="381000" cy="455533"/>
            </a:xfrm>
            <a:prstGeom prst="curved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i="0" u="none" strike="noStrike" normalizeH="0" baseline="0">
                <a:latin typeface="Arial" charset="0"/>
              </a:endParaRPr>
            </a:p>
          </p:txBody>
        </p:sp>
        <p:sp>
          <p:nvSpPr>
            <p:cNvPr id="25" name="TextovéPole 8">
              <a:extLst>
                <a:ext uri="{FF2B5EF4-FFF2-40B4-BE49-F238E27FC236}">
                  <a16:creationId xmlns:a16="http://schemas.microsoft.com/office/drawing/2014/main" id="{09DBB8DD-34AF-4A1D-871C-519E7CD70D47}"/>
                </a:ext>
              </a:extLst>
            </p:cNvPr>
            <p:cNvSpPr txBox="1">
              <a:spLocks noChangeArrowheads="1"/>
            </p:cNvSpPr>
            <p:nvPr/>
          </p:nvSpPr>
          <p:spPr bwMode="auto">
            <a:xfrm>
              <a:off x="3934915" y="3943702"/>
              <a:ext cx="185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.Notify</a:t>
              </a:r>
              <a:r>
                <a:rPr lang="cs-CZ" altLang="cs-CZ" sz="1600" dirty="0">
                  <a:latin typeface="Montserrat" panose="00000500000000000000" pitchFamily="2" charset="-18"/>
                </a:rPr>
                <a:t>();</a:t>
              </a:r>
            </a:p>
          </p:txBody>
        </p:sp>
        <p:sp>
          <p:nvSpPr>
            <p:cNvPr id="26" name="TextovéPole 25">
              <a:extLst>
                <a:ext uri="{FF2B5EF4-FFF2-40B4-BE49-F238E27FC236}">
                  <a16:creationId xmlns:a16="http://schemas.microsoft.com/office/drawing/2014/main" id="{58721438-A58A-41AC-AAD3-8E989C316BB4}"/>
                </a:ext>
              </a:extLst>
            </p:cNvPr>
            <p:cNvSpPr txBox="1">
              <a:spLocks/>
            </p:cNvSpPr>
            <p:nvPr/>
          </p:nvSpPr>
          <p:spPr>
            <a:xfrm>
              <a:off x="3554904" y="5988559"/>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a:t>
              </a:r>
              <a:endParaRPr lang="cs-CZ" sz="1600" dirty="0">
                <a:solidFill>
                  <a:schemeClr val="accent6"/>
                </a:solidFill>
                <a:latin typeface="Montserrat" panose="00000500000000000000" pitchFamily="2" charset="-18"/>
              </a:endParaRPr>
            </a:p>
          </p:txBody>
        </p:sp>
        <p:sp>
          <p:nvSpPr>
            <p:cNvPr id="27" name="TextovéPole 26">
              <a:extLst>
                <a:ext uri="{FF2B5EF4-FFF2-40B4-BE49-F238E27FC236}">
                  <a16:creationId xmlns:a16="http://schemas.microsoft.com/office/drawing/2014/main" id="{66029338-A128-4584-A80D-E910CD2ED3DF}"/>
                </a:ext>
              </a:extLst>
            </p:cNvPr>
            <p:cNvSpPr txBox="1">
              <a:spLocks/>
            </p:cNvSpPr>
            <p:nvPr/>
          </p:nvSpPr>
          <p:spPr>
            <a:xfrm>
              <a:off x="6712478" y="3197814"/>
              <a:ext cx="2262188" cy="830997"/>
            </a:xfrm>
            <a:prstGeom prst="rect">
              <a:avLst/>
            </a:prstGeom>
            <a:noFill/>
          </p:spPr>
          <p:txBody>
            <a:bodyPr>
              <a:spAutoFit/>
            </a:bodyPr>
            <a:lstStyle/>
            <a:p>
              <a:pPr algn="ctr">
                <a:defRPr/>
              </a:pPr>
              <a:r>
                <a:rPr lang="cs-CZ" sz="1600" dirty="0">
                  <a:latin typeface="Montserrat" panose="00000500000000000000" pitchFamily="2" charset="-18"/>
                </a:rPr>
                <a:t>Chceme změnit teplotu a rychlost větru </a:t>
              </a:r>
              <a:r>
                <a:rPr lang="cs-CZ" sz="1600" dirty="0" err="1">
                  <a:solidFill>
                    <a:srgbClr val="0070C0"/>
                  </a:solidFill>
                  <a:latin typeface="Montserrat" panose="00000500000000000000" pitchFamily="2" charset="-18"/>
                </a:rPr>
                <a:t>Subjectu</a:t>
              </a:r>
              <a:endParaRPr lang="cs-CZ" sz="1600" dirty="0">
                <a:solidFill>
                  <a:srgbClr val="0070C0"/>
                </a:solidFill>
                <a:latin typeface="+mj-lt"/>
              </a:endParaRPr>
            </a:p>
          </p:txBody>
        </p:sp>
        <p:sp>
          <p:nvSpPr>
            <p:cNvPr id="28" name="TextovéPole 27">
              <a:extLst>
                <a:ext uri="{FF2B5EF4-FFF2-40B4-BE49-F238E27FC236}">
                  <a16:creationId xmlns:a16="http://schemas.microsoft.com/office/drawing/2014/main" id="{28403186-E8E8-4A88-A981-326C87D430AD}"/>
                </a:ext>
              </a:extLst>
            </p:cNvPr>
            <p:cNvSpPr txBox="1">
              <a:spLocks/>
            </p:cNvSpPr>
            <p:nvPr/>
          </p:nvSpPr>
          <p:spPr>
            <a:xfrm>
              <a:off x="-3291" y="2674594"/>
              <a:ext cx="2384161" cy="523220"/>
            </a:xfrm>
            <a:prstGeom prst="rect">
              <a:avLst/>
            </a:prstGeom>
            <a:noFill/>
          </p:spPr>
          <p:txBody>
            <a:bodyPr wrap="square">
              <a:spAutoFit/>
            </a:bodyPr>
            <a:lstStyle/>
            <a:p>
              <a:pPr>
                <a:defRPr/>
              </a:pPr>
              <a:r>
                <a:rPr lang="cs-CZ" dirty="0">
                  <a:latin typeface="Montserrat" panose="00000500000000000000" pitchFamily="2" charset="-18"/>
                </a:rPr>
                <a:t>Teplota: 11°C</a:t>
              </a:r>
            </a:p>
            <a:p>
              <a:pPr>
                <a:defRPr/>
              </a:pPr>
              <a:r>
                <a:rPr lang="cs-CZ" dirty="0">
                  <a:latin typeface="Montserrat" panose="00000500000000000000" pitchFamily="2" charset="-18"/>
                </a:rPr>
                <a:t>Rychlost větru: 10m/s</a:t>
              </a:r>
              <a:endParaRPr lang="cs-CZ" dirty="0">
                <a:latin typeface="+mj-lt"/>
              </a:endParaRPr>
            </a:p>
          </p:txBody>
        </p:sp>
        <p:sp>
          <p:nvSpPr>
            <p:cNvPr id="29" name="TextovéPole 28">
              <a:extLst>
                <a:ext uri="{FF2B5EF4-FFF2-40B4-BE49-F238E27FC236}">
                  <a16:creationId xmlns:a16="http://schemas.microsoft.com/office/drawing/2014/main" id="{F2E118DE-B493-4561-A6AE-95903E732F3F}"/>
                </a:ext>
              </a:extLst>
            </p:cNvPr>
            <p:cNvSpPr txBox="1">
              <a:spLocks/>
            </p:cNvSpPr>
            <p:nvPr/>
          </p:nvSpPr>
          <p:spPr>
            <a:xfrm>
              <a:off x="-3291" y="3276812"/>
              <a:ext cx="2384161" cy="523220"/>
            </a:xfrm>
            <a:prstGeom prst="rect">
              <a:avLst/>
            </a:prstGeom>
            <a:noFill/>
          </p:spPr>
          <p:txBody>
            <a:bodyPr wrap="square">
              <a:spAutoFit/>
            </a:bodyPr>
            <a:lstStyle/>
            <a:p>
              <a:pPr>
                <a:defRPr/>
              </a:pPr>
              <a:r>
                <a:rPr lang="cs-CZ" dirty="0">
                  <a:latin typeface="Montserrat" panose="00000500000000000000" pitchFamily="2" charset="-18"/>
                </a:rPr>
                <a:t>Teplota: 12°C</a:t>
              </a:r>
            </a:p>
            <a:p>
              <a:pPr>
                <a:defRPr/>
              </a:pPr>
              <a:r>
                <a:rPr lang="cs-CZ" dirty="0">
                  <a:latin typeface="Montserrat" panose="00000500000000000000" pitchFamily="2" charset="-18"/>
                </a:rPr>
                <a:t>Rychlost větru: 10m/s</a:t>
              </a:r>
              <a:endParaRPr lang="cs-CZ" dirty="0">
                <a:latin typeface="+mj-lt"/>
              </a:endParaRPr>
            </a:p>
          </p:txBody>
        </p:sp>
        <p:sp>
          <p:nvSpPr>
            <p:cNvPr id="30" name="TextovéPole 29">
              <a:extLst>
                <a:ext uri="{FF2B5EF4-FFF2-40B4-BE49-F238E27FC236}">
                  <a16:creationId xmlns:a16="http://schemas.microsoft.com/office/drawing/2014/main" id="{D810FC21-806B-4102-B8F9-166CCC98F7DD}"/>
                </a:ext>
              </a:extLst>
            </p:cNvPr>
            <p:cNvSpPr txBox="1">
              <a:spLocks/>
            </p:cNvSpPr>
            <p:nvPr/>
          </p:nvSpPr>
          <p:spPr>
            <a:xfrm>
              <a:off x="8475" y="4927372"/>
              <a:ext cx="2384161" cy="523220"/>
            </a:xfrm>
            <a:prstGeom prst="rect">
              <a:avLst/>
            </a:prstGeom>
            <a:noFill/>
          </p:spPr>
          <p:txBody>
            <a:bodyPr wrap="square">
              <a:spAutoFit/>
            </a:bodyPr>
            <a:lstStyle/>
            <a:p>
              <a:pPr>
                <a:defRPr/>
              </a:pPr>
              <a:r>
                <a:rPr lang="cs-CZ" dirty="0">
                  <a:latin typeface="Montserrat" panose="00000500000000000000" pitchFamily="2" charset="-18"/>
                </a:rPr>
                <a:t>Teplota: 12°C</a:t>
              </a:r>
            </a:p>
            <a:p>
              <a:pPr>
                <a:defRPr/>
              </a:pPr>
              <a:r>
                <a:rPr lang="cs-CZ" dirty="0">
                  <a:latin typeface="Montserrat" panose="00000500000000000000" pitchFamily="2" charset="-18"/>
                </a:rPr>
                <a:t>Rychlost větru: 9m/s</a:t>
              </a:r>
              <a:endParaRPr lang="cs-CZ" dirty="0">
                <a:latin typeface="+mj-lt"/>
              </a:endParaRPr>
            </a:p>
          </p:txBody>
        </p:sp>
        <p:sp>
          <p:nvSpPr>
            <p:cNvPr id="31" name="TextovéPole 30">
              <a:extLst>
                <a:ext uri="{FF2B5EF4-FFF2-40B4-BE49-F238E27FC236}">
                  <a16:creationId xmlns:a16="http://schemas.microsoft.com/office/drawing/2014/main" id="{FB3414B3-50C6-4985-9BE3-9A793F385DD4}"/>
                </a:ext>
              </a:extLst>
            </p:cNvPr>
            <p:cNvSpPr txBox="1">
              <a:spLocks/>
            </p:cNvSpPr>
            <p:nvPr/>
          </p:nvSpPr>
          <p:spPr>
            <a:xfrm>
              <a:off x="0" y="5546476"/>
              <a:ext cx="1828663" cy="523220"/>
            </a:xfrm>
            <a:prstGeom prst="rect">
              <a:avLst/>
            </a:prstGeom>
            <a:noFill/>
          </p:spPr>
          <p:txBody>
            <a:bodyPr wrap="square">
              <a:spAutoFit/>
            </a:bodyPr>
            <a:lstStyle/>
            <a:p>
              <a:pPr>
                <a:defRPr/>
              </a:pPr>
              <a:r>
                <a:rPr lang="cs-CZ" dirty="0">
                  <a:latin typeface="Montserrat" panose="00000500000000000000" pitchFamily="2" charset="-18"/>
                </a:rPr>
                <a:t>Změna stavu, volání </a:t>
              </a:r>
              <a:r>
                <a:rPr lang="cs-CZ" dirty="0" err="1">
                  <a:latin typeface="Montserrat" panose="00000500000000000000" pitchFamily="2" charset="-18"/>
                </a:rPr>
                <a:t>Notify</a:t>
              </a:r>
              <a:r>
                <a:rPr lang="cs-CZ" dirty="0">
                  <a:latin typeface="Montserrat" panose="00000500000000000000" pitchFamily="2" charset="-18"/>
                </a:rPr>
                <a:t>()</a:t>
              </a:r>
            </a:p>
          </p:txBody>
        </p:sp>
        <p:sp>
          <p:nvSpPr>
            <p:cNvPr id="32" name="TextovéPole 31">
              <a:extLst>
                <a:ext uri="{FF2B5EF4-FFF2-40B4-BE49-F238E27FC236}">
                  <a16:creationId xmlns:a16="http://schemas.microsoft.com/office/drawing/2014/main" id="{BAB5B590-06D9-4318-9EEA-62511CAAC2AA}"/>
                </a:ext>
              </a:extLst>
            </p:cNvPr>
            <p:cNvSpPr txBox="1">
              <a:spLocks/>
            </p:cNvSpPr>
            <p:nvPr/>
          </p:nvSpPr>
          <p:spPr>
            <a:xfrm>
              <a:off x="2504" y="3895916"/>
              <a:ext cx="1828663" cy="523220"/>
            </a:xfrm>
            <a:prstGeom prst="rect">
              <a:avLst/>
            </a:prstGeom>
            <a:noFill/>
          </p:spPr>
          <p:txBody>
            <a:bodyPr wrap="square">
              <a:spAutoFit/>
            </a:bodyPr>
            <a:lstStyle/>
            <a:p>
              <a:pPr>
                <a:defRPr/>
              </a:pPr>
              <a:r>
                <a:rPr lang="cs-CZ" dirty="0">
                  <a:latin typeface="Montserrat" panose="00000500000000000000" pitchFamily="2" charset="-18"/>
                </a:rPr>
                <a:t>Změna stavu, volání </a:t>
              </a:r>
              <a:r>
                <a:rPr lang="cs-CZ" dirty="0" err="1">
                  <a:latin typeface="Montserrat" panose="00000500000000000000" pitchFamily="2" charset="-18"/>
                </a:rPr>
                <a:t>Notify</a:t>
              </a:r>
              <a:r>
                <a:rPr lang="cs-CZ" dirty="0">
                  <a:latin typeface="Montserrat" panose="00000500000000000000" pitchFamily="2" charset="-18"/>
                </a:rPr>
                <a: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8DA001-7D53-4104-AFC4-B2067F8CD654}"/>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sz="3200" dirty="0">
                <a:solidFill>
                  <a:schemeClr val="accent2"/>
                </a:solidFill>
                <a:latin typeface="Montserrat" panose="00000500000000000000" pitchFamily="2" charset="-18"/>
              </a:rPr>
              <a:t>Kdo a kdy volá </a:t>
            </a:r>
            <a:r>
              <a:rPr lang="cs-CZ" altLang="cs-CZ" sz="3200" dirty="0" err="1">
                <a:solidFill>
                  <a:schemeClr val="accent2"/>
                </a:solidFill>
                <a:latin typeface="Montserrat" panose="00000500000000000000" pitchFamily="2" charset="-18"/>
              </a:rPr>
              <a:t>Notify</a:t>
            </a:r>
            <a:r>
              <a:rPr lang="cs-CZ" altLang="cs-CZ" sz="3200" dirty="0">
                <a:solidFill>
                  <a:schemeClr val="accent2"/>
                </a:solidFill>
                <a:latin typeface="Montserrat" panose="00000500000000000000" pitchFamily="2" charset="-18"/>
              </a:rPr>
              <a:t>()</a:t>
            </a:r>
            <a:endParaRPr lang="sk-SK" altLang="cs-CZ" dirty="0"/>
          </a:p>
        </p:txBody>
      </p:sp>
      <p:sp>
        <p:nvSpPr>
          <p:cNvPr id="16387" name="Content Placeholder 2">
            <a:extLst>
              <a:ext uri="{FF2B5EF4-FFF2-40B4-BE49-F238E27FC236}">
                <a16:creationId xmlns:a16="http://schemas.microsoft.com/office/drawing/2014/main" id="{3D31955D-B9D8-4586-A579-7D71D174FAC6}"/>
              </a:ext>
            </a:extLst>
          </p:cNvPr>
          <p:cNvSpPr>
            <a:spLocks noGrp="1"/>
          </p:cNvSpPr>
          <p:nvPr>
            <p:ph idx="1"/>
          </p:nvPr>
        </p:nvSpPr>
        <p:spPr/>
        <p:txBody>
          <a:bodyPr/>
          <a:lstStyle/>
          <a:p>
            <a:pPr marL="0" indent="0">
              <a:buNone/>
              <a:defRPr/>
            </a:pPr>
            <a:endParaRPr lang="cs-CZ" sz="2000" dirty="0">
              <a:latin typeface="Montserrat" panose="00000500000000000000" pitchFamily="2" charset="-18"/>
            </a:endParaRPr>
          </a:p>
          <a:p>
            <a:pPr>
              <a:buSzPct val="130000"/>
              <a:buFont typeface="Wingdings" panose="05000000000000000000" pitchFamily="2" charset="2"/>
              <a:buChar char="§"/>
              <a:defRPr/>
            </a:pPr>
            <a:r>
              <a:rPr lang="cs-CZ" sz="2000" dirty="0" err="1">
                <a:latin typeface="Montserrat" panose="00000500000000000000" pitchFamily="2" charset="-18"/>
              </a:rPr>
              <a:t>Observer</a:t>
            </a:r>
            <a:r>
              <a:rPr lang="cs-CZ" sz="2000" dirty="0">
                <a:latin typeface="Montserrat" panose="00000500000000000000" pitchFamily="2" charset="-18"/>
              </a:rPr>
              <a:t> </a:t>
            </a:r>
            <a:r>
              <a:rPr lang="cs-CZ" sz="2000" b="0" dirty="0">
                <a:latin typeface="Montserrat" panose="00000500000000000000" pitchFamily="2" charset="-18"/>
              </a:rPr>
              <a:t>volá </a:t>
            </a:r>
            <a:r>
              <a:rPr lang="cs-CZ" sz="2000" b="0" dirty="0" err="1">
                <a:latin typeface="Montserrat" panose="00000500000000000000" pitchFamily="2" charset="-18"/>
              </a:rPr>
              <a:t>Notify</a:t>
            </a:r>
            <a:r>
              <a:rPr lang="cs-CZ" sz="2000" b="0" dirty="0">
                <a:latin typeface="Montserrat" panose="00000500000000000000" pitchFamily="2" charset="-18"/>
              </a:rPr>
              <a:t>()</a:t>
            </a:r>
            <a:endParaRPr lang="cs-CZ" sz="2000" dirty="0">
              <a:latin typeface="Montserrat" panose="00000500000000000000" pitchFamily="2" charset="-18"/>
            </a:endParaRPr>
          </a:p>
          <a:p>
            <a:pPr lvl="1">
              <a:buSzPct val="70000"/>
              <a:defRPr/>
            </a:pPr>
            <a:r>
              <a:rPr lang="cs-CZ" sz="1800" dirty="0">
                <a:latin typeface="Montserrat" panose="00000500000000000000" pitchFamily="2" charset="-18"/>
              </a:rPr>
              <a:t>žádné zbytečné Update-y</a:t>
            </a:r>
          </a:p>
          <a:p>
            <a:pPr lvl="1">
              <a:buClr>
                <a:srgbClr val="A50021"/>
              </a:buClr>
              <a:buSzPct val="70000"/>
              <a:defRPr/>
            </a:pPr>
            <a:r>
              <a:rPr lang="cs-CZ" sz="1800" dirty="0" err="1">
                <a:latin typeface="Montserrat" panose="00000500000000000000" pitchFamily="2" charset="-18"/>
              </a:rPr>
              <a:t>Observer</a:t>
            </a:r>
            <a:r>
              <a:rPr lang="cs-CZ" sz="1800" dirty="0">
                <a:latin typeface="Montserrat" panose="00000500000000000000" pitchFamily="2" charset="-18"/>
              </a:rPr>
              <a:t> má větší zodpovědnost </a:t>
            </a:r>
            <a:r>
              <a:rPr lang="cs-CZ" sz="1800" dirty="0">
                <a:latin typeface="Montserrat" panose="00000500000000000000" pitchFamily="2" charset="-18"/>
                <a:sym typeface="Wingdings" panose="05000000000000000000" pitchFamily="2" charset="2"/>
              </a:rPr>
              <a:t> </a:t>
            </a:r>
            <a:r>
              <a:rPr lang="cs-CZ" sz="1800" dirty="0">
                <a:latin typeface="Montserrat" panose="00000500000000000000" pitchFamily="2" charset="-18"/>
              </a:rPr>
              <a:t>vyšší náchylnost k chybám</a:t>
            </a:r>
          </a:p>
        </p:txBody>
      </p:sp>
      <p:grpSp>
        <p:nvGrpSpPr>
          <p:cNvPr id="2" name="Skupina 1">
            <a:extLst>
              <a:ext uri="{FF2B5EF4-FFF2-40B4-BE49-F238E27FC236}">
                <a16:creationId xmlns:a16="http://schemas.microsoft.com/office/drawing/2014/main" id="{39B1FD4F-D273-40D8-8B48-DEEA2A50493E}"/>
              </a:ext>
            </a:extLst>
          </p:cNvPr>
          <p:cNvGrpSpPr/>
          <p:nvPr/>
        </p:nvGrpSpPr>
        <p:grpSpPr>
          <a:xfrm>
            <a:off x="-2910" y="2734170"/>
            <a:ext cx="9263445" cy="3611330"/>
            <a:chOff x="-2910" y="2734170"/>
            <a:chExt cx="9263445" cy="3611330"/>
          </a:xfrm>
        </p:grpSpPr>
        <p:pic>
          <p:nvPicPr>
            <p:cNvPr id="6" name="Obrázek 6">
              <a:extLst>
                <a:ext uri="{FF2B5EF4-FFF2-40B4-BE49-F238E27FC236}">
                  <a16:creationId xmlns:a16="http://schemas.microsoft.com/office/drawing/2014/main" id="{73A19E23-36DB-4494-8A64-1CEF26DDB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854162" y="3708693"/>
              <a:ext cx="1687553" cy="225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Skupina 27">
              <a:extLst>
                <a:ext uri="{FF2B5EF4-FFF2-40B4-BE49-F238E27FC236}">
                  <a16:creationId xmlns:a16="http://schemas.microsoft.com/office/drawing/2014/main" id="{50394150-CE19-4C57-AD80-97A4AFEE0DB3}"/>
                </a:ext>
              </a:extLst>
            </p:cNvPr>
            <p:cNvGrpSpPr>
              <a:grpSpLocks noChangeAspect="1"/>
            </p:cNvGrpSpPr>
            <p:nvPr/>
          </p:nvGrpSpPr>
          <p:grpSpPr bwMode="auto">
            <a:xfrm>
              <a:off x="6426610" y="4055379"/>
              <a:ext cx="2833925" cy="1841801"/>
              <a:chOff x="5295900" y="3426747"/>
              <a:chExt cx="3848100" cy="2562225"/>
            </a:xfrm>
          </p:grpSpPr>
          <p:pic>
            <p:nvPicPr>
              <p:cNvPr id="8" name="Obrázek 28">
                <a:extLst>
                  <a:ext uri="{FF2B5EF4-FFF2-40B4-BE49-F238E27FC236}">
                    <a16:creationId xmlns:a16="http://schemas.microsoft.com/office/drawing/2014/main" id="{6111CE33-91E6-46A6-8EE2-2B845C8B6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29">
                <a:extLst>
                  <a:ext uri="{FF2B5EF4-FFF2-40B4-BE49-F238E27FC236}">
                    <a16:creationId xmlns:a16="http://schemas.microsoft.com/office/drawing/2014/main" id="{2FB719E8-FF91-4B83-83CF-C41182450F88}"/>
                  </a:ext>
                </a:extLst>
              </p:cNvPr>
              <p:cNvSpPr txBox="1">
                <a:spLocks noChangeArrowheads="1"/>
              </p:cNvSpPr>
              <p:nvPr/>
            </p:nvSpPr>
            <p:spPr bwMode="auto">
              <a:xfrm>
                <a:off x="5513041" y="4218418"/>
                <a:ext cx="3343932" cy="7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sp>
          <p:nvSpPr>
            <p:cNvPr id="10" name="TextovéPole 23">
              <a:extLst>
                <a:ext uri="{FF2B5EF4-FFF2-40B4-BE49-F238E27FC236}">
                  <a16:creationId xmlns:a16="http://schemas.microsoft.com/office/drawing/2014/main" id="{428CA90E-7D4B-4A74-89A7-694D43F17BCF}"/>
                </a:ext>
              </a:extLst>
            </p:cNvPr>
            <p:cNvSpPr txBox="1">
              <a:spLocks noChangeArrowheads="1"/>
            </p:cNvSpPr>
            <p:nvPr/>
          </p:nvSpPr>
          <p:spPr bwMode="auto">
            <a:xfrm>
              <a:off x="1851658" y="5945390"/>
              <a:ext cx="173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err="1">
                  <a:solidFill>
                    <a:srgbClr val="0070C0"/>
                  </a:solidFill>
                  <a:latin typeface="Montserrat" panose="00000500000000000000" pitchFamily="2" charset="-18"/>
                </a:rPr>
                <a:t>Subject</a:t>
              </a:r>
              <a:endParaRPr lang="cs-CZ" altLang="cs-CZ" sz="2000" dirty="0">
                <a:solidFill>
                  <a:srgbClr val="0070C0"/>
                </a:solidFill>
                <a:latin typeface="Montserrat" panose="00000500000000000000" pitchFamily="2" charset="-18"/>
              </a:endParaRPr>
            </a:p>
          </p:txBody>
        </p:sp>
        <p:sp>
          <p:nvSpPr>
            <p:cNvPr id="11" name="TextovéPole 10">
              <a:extLst>
                <a:ext uri="{FF2B5EF4-FFF2-40B4-BE49-F238E27FC236}">
                  <a16:creationId xmlns:a16="http://schemas.microsoft.com/office/drawing/2014/main" id="{85BCF987-698C-4E41-A582-6FF61927813E}"/>
                </a:ext>
              </a:extLst>
            </p:cNvPr>
            <p:cNvSpPr txBox="1">
              <a:spLocks/>
            </p:cNvSpPr>
            <p:nvPr/>
          </p:nvSpPr>
          <p:spPr>
            <a:xfrm>
              <a:off x="6686745" y="5915531"/>
              <a:ext cx="2262188" cy="400110"/>
            </a:xfrm>
            <a:prstGeom prst="rect">
              <a:avLst/>
            </a:prstGeom>
            <a:noFill/>
          </p:spPr>
          <p:txBody>
            <a:bodyPr>
              <a:spAutoFit/>
            </a:bodyPr>
            <a:lstStyle/>
            <a:p>
              <a:pPr algn="ctr">
                <a:defRPr/>
              </a:pPr>
              <a:r>
                <a:rPr lang="cs-CZ" sz="2000" dirty="0" err="1">
                  <a:solidFill>
                    <a:srgbClr val="A50021"/>
                  </a:solidFill>
                  <a:latin typeface="Montserrat" panose="00000500000000000000" pitchFamily="2" charset="-18"/>
                </a:rPr>
                <a:t>Observer</a:t>
              </a:r>
              <a:endParaRPr lang="cs-CZ" sz="2000" dirty="0">
                <a:solidFill>
                  <a:srgbClr val="A50021"/>
                </a:solidFill>
                <a:latin typeface="+mj-lt"/>
              </a:endParaRPr>
            </a:p>
          </p:txBody>
        </p:sp>
        <p:sp>
          <p:nvSpPr>
            <p:cNvPr id="12" name="Šipka: doleva 11">
              <a:extLst>
                <a:ext uri="{FF2B5EF4-FFF2-40B4-BE49-F238E27FC236}">
                  <a16:creationId xmlns:a16="http://schemas.microsoft.com/office/drawing/2014/main" id="{0CA38678-CE69-4EBE-BDEB-4296ACD4FC13}"/>
                </a:ext>
              </a:extLst>
            </p:cNvPr>
            <p:cNvSpPr/>
            <p:nvPr/>
          </p:nvSpPr>
          <p:spPr bwMode="auto">
            <a:xfrm>
              <a:off x="3531010" y="3835925"/>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dirty="0">
                <a:latin typeface="Arial" charset="0"/>
              </a:endParaRPr>
            </a:p>
          </p:txBody>
        </p:sp>
        <p:sp>
          <p:nvSpPr>
            <p:cNvPr id="13" name="TextovéPole 8">
              <a:extLst>
                <a:ext uri="{FF2B5EF4-FFF2-40B4-BE49-F238E27FC236}">
                  <a16:creationId xmlns:a16="http://schemas.microsoft.com/office/drawing/2014/main" id="{59D0A1FD-E32B-4DAD-B907-5425EB79385C}"/>
                </a:ext>
              </a:extLst>
            </p:cNvPr>
            <p:cNvSpPr txBox="1">
              <a:spLocks noChangeArrowheads="1"/>
            </p:cNvSpPr>
            <p:nvPr/>
          </p:nvSpPr>
          <p:spPr bwMode="auto">
            <a:xfrm>
              <a:off x="3319603" y="3488478"/>
              <a:ext cx="333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.SetTemperature</a:t>
              </a:r>
              <a:r>
                <a:rPr lang="cs-CZ" altLang="cs-CZ" sz="1600" dirty="0">
                  <a:latin typeface="Montserrat" panose="00000500000000000000" pitchFamily="2" charset="-18"/>
                </a:rPr>
                <a:t>(12°C);</a:t>
              </a:r>
            </a:p>
          </p:txBody>
        </p:sp>
        <p:sp>
          <p:nvSpPr>
            <p:cNvPr id="14" name="Šipka: doleva 13">
              <a:extLst>
                <a:ext uri="{FF2B5EF4-FFF2-40B4-BE49-F238E27FC236}">
                  <a16:creationId xmlns:a16="http://schemas.microsoft.com/office/drawing/2014/main" id="{4FBF5C5F-A9A3-4A8C-8321-7E97E3172640}"/>
                </a:ext>
              </a:extLst>
            </p:cNvPr>
            <p:cNvSpPr/>
            <p:nvPr/>
          </p:nvSpPr>
          <p:spPr bwMode="auto">
            <a:xfrm flipH="1">
              <a:off x="3541210" y="5813627"/>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7" name="TextovéPole 8">
              <a:extLst>
                <a:ext uri="{FF2B5EF4-FFF2-40B4-BE49-F238E27FC236}">
                  <a16:creationId xmlns:a16="http://schemas.microsoft.com/office/drawing/2014/main" id="{3A83640E-CB3E-4188-ABFC-9F3CA1889D81}"/>
                </a:ext>
              </a:extLst>
            </p:cNvPr>
            <p:cNvSpPr txBox="1">
              <a:spLocks noChangeArrowheads="1"/>
            </p:cNvSpPr>
            <p:nvPr/>
          </p:nvSpPr>
          <p:spPr bwMode="auto">
            <a:xfrm>
              <a:off x="4595731" y="4949783"/>
              <a:ext cx="1918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.Notify</a:t>
              </a:r>
              <a:r>
                <a:rPr lang="cs-CZ" altLang="cs-CZ" sz="1600" dirty="0">
                  <a:latin typeface="Montserrat" panose="00000500000000000000" pitchFamily="2" charset="-18"/>
                </a:rPr>
                <a:t>();</a:t>
              </a:r>
            </a:p>
          </p:txBody>
        </p:sp>
        <p:sp>
          <p:nvSpPr>
            <p:cNvPr id="18" name="TextovéPole 8">
              <a:extLst>
                <a:ext uri="{FF2B5EF4-FFF2-40B4-BE49-F238E27FC236}">
                  <a16:creationId xmlns:a16="http://schemas.microsoft.com/office/drawing/2014/main" id="{BFE45F6C-ABA1-42AD-9E98-01C09DCEDF12}"/>
                </a:ext>
              </a:extLst>
            </p:cNvPr>
            <p:cNvSpPr txBox="1">
              <a:spLocks noChangeArrowheads="1"/>
            </p:cNvSpPr>
            <p:nvPr/>
          </p:nvSpPr>
          <p:spPr bwMode="auto">
            <a:xfrm>
              <a:off x="3314756" y="4149205"/>
              <a:ext cx="333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.SetWindSpeed</a:t>
              </a:r>
              <a:r>
                <a:rPr lang="cs-CZ" altLang="cs-CZ" sz="1600" dirty="0">
                  <a:latin typeface="Montserrat" panose="00000500000000000000" pitchFamily="2" charset="-18"/>
                </a:rPr>
                <a:t>(9m/s);</a:t>
              </a:r>
            </a:p>
          </p:txBody>
        </p:sp>
        <p:sp>
          <p:nvSpPr>
            <p:cNvPr id="20" name="Šipka: doleva 19">
              <a:extLst>
                <a:ext uri="{FF2B5EF4-FFF2-40B4-BE49-F238E27FC236}">
                  <a16:creationId xmlns:a16="http://schemas.microsoft.com/office/drawing/2014/main" id="{09E1811F-B6CF-4C28-9C06-8CC18D3CBAAE}"/>
                </a:ext>
              </a:extLst>
            </p:cNvPr>
            <p:cNvSpPr/>
            <p:nvPr/>
          </p:nvSpPr>
          <p:spPr bwMode="auto">
            <a:xfrm>
              <a:off x="3531010" y="4537513"/>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23" name="TextovéPole 22">
              <a:extLst>
                <a:ext uri="{FF2B5EF4-FFF2-40B4-BE49-F238E27FC236}">
                  <a16:creationId xmlns:a16="http://schemas.microsoft.com/office/drawing/2014/main" id="{63049077-0B79-4D1D-B06C-BE5BBA6C0613}"/>
                </a:ext>
              </a:extLst>
            </p:cNvPr>
            <p:cNvSpPr txBox="1">
              <a:spLocks/>
            </p:cNvSpPr>
            <p:nvPr/>
          </p:nvSpPr>
          <p:spPr>
            <a:xfrm>
              <a:off x="3515546" y="5448053"/>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a:t>
              </a:r>
              <a:endParaRPr lang="cs-CZ" sz="1600" dirty="0">
                <a:solidFill>
                  <a:schemeClr val="accent6"/>
                </a:solidFill>
                <a:latin typeface="Montserrat" panose="00000500000000000000" pitchFamily="2" charset="-18"/>
              </a:endParaRPr>
            </a:p>
          </p:txBody>
        </p:sp>
        <p:sp>
          <p:nvSpPr>
            <p:cNvPr id="24" name="TextovéPole 23">
              <a:extLst>
                <a:ext uri="{FF2B5EF4-FFF2-40B4-BE49-F238E27FC236}">
                  <a16:creationId xmlns:a16="http://schemas.microsoft.com/office/drawing/2014/main" id="{09B5740D-2171-4728-B305-9DF046325A89}"/>
                </a:ext>
              </a:extLst>
            </p:cNvPr>
            <p:cNvSpPr txBox="1">
              <a:spLocks/>
            </p:cNvSpPr>
            <p:nvPr/>
          </p:nvSpPr>
          <p:spPr>
            <a:xfrm>
              <a:off x="6712478" y="3197814"/>
              <a:ext cx="2262188" cy="830997"/>
            </a:xfrm>
            <a:prstGeom prst="rect">
              <a:avLst/>
            </a:prstGeom>
            <a:noFill/>
          </p:spPr>
          <p:txBody>
            <a:bodyPr>
              <a:spAutoFit/>
            </a:bodyPr>
            <a:lstStyle/>
            <a:p>
              <a:pPr algn="ctr">
                <a:defRPr/>
              </a:pPr>
              <a:r>
                <a:rPr lang="cs-CZ" sz="1600" dirty="0">
                  <a:latin typeface="Montserrat" panose="00000500000000000000" pitchFamily="2" charset="-18"/>
                </a:rPr>
                <a:t>Chceme změnit teplotu a rychlost větru </a:t>
              </a:r>
              <a:r>
                <a:rPr lang="cs-CZ" sz="1600" dirty="0" err="1">
                  <a:solidFill>
                    <a:srgbClr val="0070C0"/>
                  </a:solidFill>
                  <a:latin typeface="Montserrat" panose="00000500000000000000" pitchFamily="2" charset="-18"/>
                </a:rPr>
                <a:t>Subjectu</a:t>
              </a:r>
              <a:endParaRPr lang="cs-CZ" sz="1600" dirty="0">
                <a:solidFill>
                  <a:srgbClr val="0070C0"/>
                </a:solidFill>
                <a:latin typeface="+mj-lt"/>
              </a:endParaRPr>
            </a:p>
          </p:txBody>
        </p:sp>
        <p:sp>
          <p:nvSpPr>
            <p:cNvPr id="25" name="TextovéPole 24">
              <a:extLst>
                <a:ext uri="{FF2B5EF4-FFF2-40B4-BE49-F238E27FC236}">
                  <a16:creationId xmlns:a16="http://schemas.microsoft.com/office/drawing/2014/main" id="{1C18B148-34BE-48F5-B72F-A23C6F16A1EC}"/>
                </a:ext>
              </a:extLst>
            </p:cNvPr>
            <p:cNvSpPr txBox="1">
              <a:spLocks/>
            </p:cNvSpPr>
            <p:nvPr/>
          </p:nvSpPr>
          <p:spPr>
            <a:xfrm>
              <a:off x="0" y="2734170"/>
              <a:ext cx="2384161" cy="523220"/>
            </a:xfrm>
            <a:prstGeom prst="rect">
              <a:avLst/>
            </a:prstGeom>
            <a:noFill/>
          </p:spPr>
          <p:txBody>
            <a:bodyPr wrap="square">
              <a:spAutoFit/>
            </a:bodyPr>
            <a:lstStyle/>
            <a:p>
              <a:pPr>
                <a:defRPr/>
              </a:pPr>
              <a:r>
                <a:rPr lang="cs-CZ" dirty="0">
                  <a:latin typeface="Montserrat" panose="00000500000000000000" pitchFamily="2" charset="-18"/>
                </a:rPr>
                <a:t>Teplota: 11°C</a:t>
              </a:r>
            </a:p>
            <a:p>
              <a:pPr>
                <a:defRPr/>
              </a:pPr>
              <a:r>
                <a:rPr lang="cs-CZ" dirty="0">
                  <a:latin typeface="Montserrat" panose="00000500000000000000" pitchFamily="2" charset="-18"/>
                </a:rPr>
                <a:t>Rychlost větru: 10m/s</a:t>
              </a:r>
              <a:endParaRPr lang="cs-CZ" dirty="0">
                <a:latin typeface="+mj-lt"/>
              </a:endParaRPr>
            </a:p>
          </p:txBody>
        </p:sp>
        <p:sp>
          <p:nvSpPr>
            <p:cNvPr id="26" name="TextovéPole 25">
              <a:extLst>
                <a:ext uri="{FF2B5EF4-FFF2-40B4-BE49-F238E27FC236}">
                  <a16:creationId xmlns:a16="http://schemas.microsoft.com/office/drawing/2014/main" id="{B571D8A0-856C-4EF1-B7D5-CE20467EDAC7}"/>
                </a:ext>
              </a:extLst>
            </p:cNvPr>
            <p:cNvSpPr txBox="1">
              <a:spLocks/>
            </p:cNvSpPr>
            <p:nvPr/>
          </p:nvSpPr>
          <p:spPr>
            <a:xfrm>
              <a:off x="-2910" y="3429000"/>
              <a:ext cx="2384161" cy="523220"/>
            </a:xfrm>
            <a:prstGeom prst="rect">
              <a:avLst/>
            </a:prstGeom>
            <a:noFill/>
          </p:spPr>
          <p:txBody>
            <a:bodyPr wrap="square">
              <a:spAutoFit/>
            </a:bodyPr>
            <a:lstStyle/>
            <a:p>
              <a:pPr>
                <a:defRPr/>
              </a:pPr>
              <a:r>
                <a:rPr lang="cs-CZ" dirty="0">
                  <a:latin typeface="Montserrat" panose="00000500000000000000" pitchFamily="2" charset="-18"/>
                </a:rPr>
                <a:t>Teplota: 12°C</a:t>
              </a:r>
            </a:p>
            <a:p>
              <a:pPr>
                <a:defRPr/>
              </a:pPr>
              <a:r>
                <a:rPr lang="cs-CZ" dirty="0">
                  <a:latin typeface="Montserrat" panose="00000500000000000000" pitchFamily="2" charset="-18"/>
                </a:rPr>
                <a:t>Rychlost větru: 10m/s</a:t>
              </a:r>
              <a:endParaRPr lang="cs-CZ" dirty="0">
                <a:latin typeface="+mj-lt"/>
              </a:endParaRPr>
            </a:p>
          </p:txBody>
        </p:sp>
        <p:sp>
          <p:nvSpPr>
            <p:cNvPr id="27" name="TextovéPole 26">
              <a:extLst>
                <a:ext uri="{FF2B5EF4-FFF2-40B4-BE49-F238E27FC236}">
                  <a16:creationId xmlns:a16="http://schemas.microsoft.com/office/drawing/2014/main" id="{B7ED7F01-8AE5-4261-A45E-C0587FEE1A0D}"/>
                </a:ext>
              </a:extLst>
            </p:cNvPr>
            <p:cNvSpPr txBox="1">
              <a:spLocks/>
            </p:cNvSpPr>
            <p:nvPr/>
          </p:nvSpPr>
          <p:spPr>
            <a:xfrm>
              <a:off x="-2910" y="4153390"/>
              <a:ext cx="2384161" cy="523220"/>
            </a:xfrm>
            <a:prstGeom prst="rect">
              <a:avLst/>
            </a:prstGeom>
            <a:noFill/>
          </p:spPr>
          <p:txBody>
            <a:bodyPr wrap="square">
              <a:spAutoFit/>
            </a:bodyPr>
            <a:lstStyle/>
            <a:p>
              <a:pPr>
                <a:defRPr/>
              </a:pPr>
              <a:r>
                <a:rPr lang="cs-CZ" dirty="0">
                  <a:latin typeface="Montserrat" panose="00000500000000000000" pitchFamily="2" charset="-18"/>
                </a:rPr>
                <a:t>Teplota: 12°C</a:t>
              </a:r>
            </a:p>
            <a:p>
              <a:pPr>
                <a:defRPr/>
              </a:pPr>
              <a:r>
                <a:rPr lang="cs-CZ" dirty="0">
                  <a:latin typeface="Montserrat" panose="00000500000000000000" pitchFamily="2" charset="-18"/>
                </a:rPr>
                <a:t>Rychlost větru: 9m/s</a:t>
              </a:r>
              <a:endParaRPr lang="cs-CZ" dirty="0">
                <a:latin typeface="+mj-lt"/>
              </a:endParaRPr>
            </a:p>
          </p:txBody>
        </p:sp>
        <p:sp>
          <p:nvSpPr>
            <p:cNvPr id="30" name="Šipka: doleva 29">
              <a:extLst>
                <a:ext uri="{FF2B5EF4-FFF2-40B4-BE49-F238E27FC236}">
                  <a16:creationId xmlns:a16="http://schemas.microsoft.com/office/drawing/2014/main" id="{A3615109-9143-4ED6-A386-E92230FC98D4}"/>
                </a:ext>
              </a:extLst>
            </p:cNvPr>
            <p:cNvSpPr/>
            <p:nvPr/>
          </p:nvSpPr>
          <p:spPr bwMode="auto">
            <a:xfrm>
              <a:off x="3532537" y="5288337"/>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E01317A-ED96-4909-AF20-3AC0AFE7CA54}"/>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b="1" dirty="0" err="1">
                <a:solidFill>
                  <a:schemeClr val="accent2"/>
                </a:solidFill>
                <a:latin typeface="Montserrat" panose="00000500000000000000" pitchFamily="2" charset="-18"/>
              </a:rPr>
              <a:t>Push</a:t>
            </a:r>
            <a:r>
              <a:rPr lang="cs-CZ" altLang="cs-CZ" dirty="0">
                <a:solidFill>
                  <a:schemeClr val="accent2"/>
                </a:solidFill>
                <a:latin typeface="Montserrat" panose="00000500000000000000" pitchFamily="2" charset="-18"/>
              </a:rPr>
              <a:t> x </a:t>
            </a:r>
            <a:r>
              <a:rPr lang="cs-CZ" altLang="cs-CZ" sz="2400" dirty="0" err="1">
                <a:solidFill>
                  <a:schemeClr val="accent2"/>
                </a:solidFill>
                <a:latin typeface="Montserrat" panose="00000500000000000000" pitchFamily="2" charset="-18"/>
              </a:rPr>
              <a:t>Pull</a:t>
            </a:r>
            <a:endParaRPr lang="sk-SK" altLang="cs-CZ" dirty="0"/>
          </a:p>
        </p:txBody>
      </p:sp>
      <p:grpSp>
        <p:nvGrpSpPr>
          <p:cNvPr id="27" name="Skupina 26">
            <a:extLst>
              <a:ext uri="{FF2B5EF4-FFF2-40B4-BE49-F238E27FC236}">
                <a16:creationId xmlns:a16="http://schemas.microsoft.com/office/drawing/2014/main" id="{DC4DCF69-E509-4B19-A7E0-101E13249F38}"/>
              </a:ext>
            </a:extLst>
          </p:cNvPr>
          <p:cNvGrpSpPr/>
          <p:nvPr/>
        </p:nvGrpSpPr>
        <p:grpSpPr>
          <a:xfrm>
            <a:off x="266652" y="1082718"/>
            <a:ext cx="8610697" cy="4692564"/>
            <a:chOff x="152400" y="882663"/>
            <a:chExt cx="8610697" cy="4692564"/>
          </a:xfrm>
        </p:grpSpPr>
        <p:pic>
          <p:nvPicPr>
            <p:cNvPr id="77" name="Obrázek 6">
              <a:extLst>
                <a:ext uri="{FF2B5EF4-FFF2-40B4-BE49-F238E27FC236}">
                  <a16:creationId xmlns:a16="http://schemas.microsoft.com/office/drawing/2014/main" id="{51F581CB-596A-4310-8C25-B2D335E2C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52400" y="1978025"/>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ovéPole 23">
              <a:extLst>
                <a:ext uri="{FF2B5EF4-FFF2-40B4-BE49-F238E27FC236}">
                  <a16:creationId xmlns:a16="http://schemas.microsoft.com/office/drawing/2014/main" id="{F26AE14D-8580-43B3-9D96-730DF5783352}"/>
                </a:ext>
              </a:extLst>
            </p:cNvPr>
            <p:cNvSpPr txBox="1">
              <a:spLocks noChangeArrowheads="1"/>
            </p:cNvSpPr>
            <p:nvPr/>
          </p:nvSpPr>
          <p:spPr bwMode="auto">
            <a:xfrm>
              <a:off x="468312" y="1577915"/>
              <a:ext cx="173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err="1">
                  <a:solidFill>
                    <a:srgbClr val="0070C0"/>
                  </a:solidFill>
                  <a:latin typeface="Montserrat" panose="00000500000000000000" pitchFamily="2" charset="-18"/>
                </a:rPr>
                <a:t>Subject</a:t>
              </a:r>
              <a:endParaRPr lang="cs-CZ" altLang="cs-CZ" sz="2000" dirty="0">
                <a:solidFill>
                  <a:srgbClr val="0070C0"/>
                </a:solidFill>
                <a:latin typeface="Montserrat" panose="00000500000000000000" pitchFamily="2" charset="-18"/>
              </a:endParaRPr>
            </a:p>
          </p:txBody>
        </p:sp>
        <p:sp>
          <p:nvSpPr>
            <p:cNvPr id="85" name="TextovéPole 84">
              <a:extLst>
                <a:ext uri="{FF2B5EF4-FFF2-40B4-BE49-F238E27FC236}">
                  <a16:creationId xmlns:a16="http://schemas.microsoft.com/office/drawing/2014/main" id="{13AEA643-FB48-4479-8307-22A53E43538E}"/>
                </a:ext>
              </a:extLst>
            </p:cNvPr>
            <p:cNvSpPr txBox="1">
              <a:spLocks/>
            </p:cNvSpPr>
            <p:nvPr/>
          </p:nvSpPr>
          <p:spPr>
            <a:xfrm>
              <a:off x="6192859" y="882663"/>
              <a:ext cx="2262188" cy="400110"/>
            </a:xfrm>
            <a:prstGeom prst="rect">
              <a:avLst/>
            </a:prstGeom>
            <a:noFill/>
          </p:spPr>
          <p:txBody>
            <a:bodyPr>
              <a:spAutoFit/>
            </a:bodyPr>
            <a:lstStyle/>
            <a:p>
              <a:pPr algn="ctr">
                <a:defRPr/>
              </a:pPr>
              <a:r>
                <a:rPr lang="cs-CZ" sz="2000" dirty="0" err="1">
                  <a:solidFill>
                    <a:srgbClr val="A50021"/>
                  </a:solidFill>
                  <a:latin typeface="Montserrat" panose="00000500000000000000" pitchFamily="2" charset="-18"/>
                </a:rPr>
                <a:t>Observers</a:t>
              </a:r>
              <a:endParaRPr lang="cs-CZ" sz="2000" dirty="0">
                <a:solidFill>
                  <a:srgbClr val="A50021"/>
                </a:solidFill>
                <a:latin typeface="+mj-lt"/>
              </a:endParaRPr>
            </a:p>
          </p:txBody>
        </p:sp>
        <p:grpSp>
          <p:nvGrpSpPr>
            <p:cNvPr id="88" name="Skupina 27">
              <a:extLst>
                <a:ext uri="{FF2B5EF4-FFF2-40B4-BE49-F238E27FC236}">
                  <a16:creationId xmlns:a16="http://schemas.microsoft.com/office/drawing/2014/main" id="{5D045C3A-5BDA-43AF-A92E-9856121780CF}"/>
                </a:ext>
              </a:extLst>
            </p:cNvPr>
            <p:cNvGrpSpPr>
              <a:grpSpLocks/>
            </p:cNvGrpSpPr>
            <p:nvPr/>
          </p:nvGrpSpPr>
          <p:grpSpPr bwMode="auto">
            <a:xfrm>
              <a:off x="5836429" y="1282773"/>
              <a:ext cx="2926668" cy="1858096"/>
              <a:chOff x="5295900" y="3426747"/>
              <a:chExt cx="3848100" cy="2562225"/>
            </a:xfrm>
          </p:grpSpPr>
          <p:pic>
            <p:nvPicPr>
              <p:cNvPr id="89" name="Obrázek 28">
                <a:extLst>
                  <a:ext uri="{FF2B5EF4-FFF2-40B4-BE49-F238E27FC236}">
                    <a16:creationId xmlns:a16="http://schemas.microsoft.com/office/drawing/2014/main" id="{57929D7C-EEE4-42D1-9C93-3EAFE0560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ovéPole 29">
                <a:extLst>
                  <a:ext uri="{FF2B5EF4-FFF2-40B4-BE49-F238E27FC236}">
                    <a16:creationId xmlns:a16="http://schemas.microsoft.com/office/drawing/2014/main" id="{5D1EDCAA-5DA6-4B2F-A728-CEBFC3D6FA9C}"/>
                  </a:ext>
                </a:extLst>
              </p:cNvPr>
              <p:cNvSpPr txBox="1">
                <a:spLocks noChangeArrowheads="1"/>
              </p:cNvSpPr>
              <p:nvPr/>
            </p:nvSpPr>
            <p:spPr bwMode="auto">
              <a:xfrm>
                <a:off x="5646537" y="4218418"/>
                <a:ext cx="3210437" cy="7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grpSp>
          <p:nvGrpSpPr>
            <p:cNvPr id="94" name="Skupina 27">
              <a:extLst>
                <a:ext uri="{FF2B5EF4-FFF2-40B4-BE49-F238E27FC236}">
                  <a16:creationId xmlns:a16="http://schemas.microsoft.com/office/drawing/2014/main" id="{F9A88FC5-A25A-4A71-9D88-31D61ECBF3FE}"/>
                </a:ext>
              </a:extLst>
            </p:cNvPr>
            <p:cNvGrpSpPr>
              <a:grpSpLocks/>
            </p:cNvGrpSpPr>
            <p:nvPr/>
          </p:nvGrpSpPr>
          <p:grpSpPr bwMode="auto">
            <a:xfrm>
              <a:off x="5836429" y="3717131"/>
              <a:ext cx="2926668" cy="1858096"/>
              <a:chOff x="5295900" y="3426747"/>
              <a:chExt cx="3848100" cy="2562225"/>
            </a:xfrm>
          </p:grpSpPr>
          <p:pic>
            <p:nvPicPr>
              <p:cNvPr id="95" name="Obrázek 28">
                <a:extLst>
                  <a:ext uri="{FF2B5EF4-FFF2-40B4-BE49-F238E27FC236}">
                    <a16:creationId xmlns:a16="http://schemas.microsoft.com/office/drawing/2014/main" id="{428F12E8-148F-443A-8CDE-3D7ADD551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ovéPole 29">
                <a:extLst>
                  <a:ext uri="{FF2B5EF4-FFF2-40B4-BE49-F238E27FC236}">
                    <a16:creationId xmlns:a16="http://schemas.microsoft.com/office/drawing/2014/main" id="{F4F47940-AB48-42A8-A3A5-630B28F0419A}"/>
                  </a:ext>
                </a:extLst>
              </p:cNvPr>
              <p:cNvSpPr txBox="1">
                <a:spLocks noChangeArrowheads="1"/>
              </p:cNvSpPr>
              <p:nvPr/>
            </p:nvSpPr>
            <p:spPr bwMode="auto">
              <a:xfrm>
                <a:off x="5646537" y="4218418"/>
                <a:ext cx="3210437" cy="7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sp>
          <p:nvSpPr>
            <p:cNvPr id="97" name="Šipka: zahnutá doleva 96">
              <a:extLst>
                <a:ext uri="{FF2B5EF4-FFF2-40B4-BE49-F238E27FC236}">
                  <a16:creationId xmlns:a16="http://schemas.microsoft.com/office/drawing/2014/main" id="{7D81B904-0086-42F4-BB1F-4BEC0FDA8E51}"/>
                </a:ext>
              </a:extLst>
            </p:cNvPr>
            <p:cNvSpPr/>
            <p:nvPr/>
          </p:nvSpPr>
          <p:spPr bwMode="auto">
            <a:xfrm>
              <a:off x="2581763" y="1673665"/>
              <a:ext cx="381000" cy="455533"/>
            </a:xfrm>
            <a:prstGeom prst="curved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i="0" u="none" strike="noStrike" normalizeH="0" baseline="0">
                <a:latin typeface="Arial" charset="0"/>
              </a:endParaRPr>
            </a:p>
          </p:txBody>
        </p:sp>
        <p:sp>
          <p:nvSpPr>
            <p:cNvPr id="98" name="TextovéPole 8">
              <a:extLst>
                <a:ext uri="{FF2B5EF4-FFF2-40B4-BE49-F238E27FC236}">
                  <a16:creationId xmlns:a16="http://schemas.microsoft.com/office/drawing/2014/main" id="{710975B4-B5A3-483F-9C24-398BA71DE006}"/>
                </a:ext>
              </a:extLst>
            </p:cNvPr>
            <p:cNvSpPr txBox="1">
              <a:spLocks noChangeArrowheads="1"/>
            </p:cNvSpPr>
            <p:nvPr/>
          </p:nvSpPr>
          <p:spPr bwMode="auto">
            <a:xfrm>
              <a:off x="2962763" y="1687607"/>
              <a:ext cx="185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.Notify</a:t>
              </a:r>
              <a:r>
                <a:rPr lang="cs-CZ" altLang="cs-CZ" sz="1600" dirty="0">
                  <a:latin typeface="Montserrat" panose="00000500000000000000" pitchFamily="2" charset="-18"/>
                </a:rPr>
                <a:t>();</a:t>
              </a:r>
            </a:p>
          </p:txBody>
        </p:sp>
        <p:sp>
          <p:nvSpPr>
            <p:cNvPr id="99" name="Šipka: doleva 98">
              <a:extLst>
                <a:ext uri="{FF2B5EF4-FFF2-40B4-BE49-F238E27FC236}">
                  <a16:creationId xmlns:a16="http://schemas.microsoft.com/office/drawing/2014/main" id="{4D16BEC5-B657-4C79-90AD-5115D68618E4}"/>
                </a:ext>
              </a:extLst>
            </p:cNvPr>
            <p:cNvSpPr/>
            <p:nvPr/>
          </p:nvSpPr>
          <p:spPr bwMode="auto">
            <a:xfrm flipH="1">
              <a:off x="2591979" y="2484978"/>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00" name="TextovéPole 99">
              <a:extLst>
                <a:ext uri="{FF2B5EF4-FFF2-40B4-BE49-F238E27FC236}">
                  <a16:creationId xmlns:a16="http://schemas.microsoft.com/office/drawing/2014/main" id="{95375885-96E0-4ECE-A610-2263D5D73D9A}"/>
                </a:ext>
              </a:extLst>
            </p:cNvPr>
            <p:cNvSpPr txBox="1">
              <a:spLocks/>
            </p:cNvSpPr>
            <p:nvPr/>
          </p:nvSpPr>
          <p:spPr>
            <a:xfrm>
              <a:off x="2581763" y="2210827"/>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(12°C);</a:t>
              </a:r>
              <a:endParaRPr lang="cs-CZ" sz="1600" dirty="0">
                <a:solidFill>
                  <a:schemeClr val="accent6"/>
                </a:solidFill>
                <a:latin typeface="Montserrat" panose="00000500000000000000" pitchFamily="2" charset="-18"/>
              </a:endParaRPr>
            </a:p>
          </p:txBody>
        </p:sp>
        <p:sp>
          <p:nvSpPr>
            <p:cNvPr id="101" name="Šipka: doleva 100">
              <a:extLst>
                <a:ext uri="{FF2B5EF4-FFF2-40B4-BE49-F238E27FC236}">
                  <a16:creationId xmlns:a16="http://schemas.microsoft.com/office/drawing/2014/main" id="{F52D5F41-7C1A-4F13-BFF2-E19580E923D6}"/>
                </a:ext>
              </a:extLst>
            </p:cNvPr>
            <p:cNvSpPr/>
            <p:nvPr/>
          </p:nvSpPr>
          <p:spPr bwMode="auto">
            <a:xfrm flipH="1">
              <a:off x="2588934" y="4324497"/>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02" name="TextovéPole 101">
              <a:extLst>
                <a:ext uri="{FF2B5EF4-FFF2-40B4-BE49-F238E27FC236}">
                  <a16:creationId xmlns:a16="http://schemas.microsoft.com/office/drawing/2014/main" id="{B9EC304B-CC07-443D-8D5E-82F80A50A209}"/>
                </a:ext>
              </a:extLst>
            </p:cNvPr>
            <p:cNvSpPr txBox="1">
              <a:spLocks/>
            </p:cNvSpPr>
            <p:nvPr/>
          </p:nvSpPr>
          <p:spPr>
            <a:xfrm>
              <a:off x="2578718" y="4050346"/>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(12°C);</a:t>
              </a:r>
              <a:endParaRPr lang="cs-CZ" sz="1600" dirty="0">
                <a:solidFill>
                  <a:schemeClr val="accent6"/>
                </a:solidFill>
                <a:latin typeface="Montserrat" panose="00000500000000000000" pitchFamily="2" charset="-1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E01317A-ED96-4909-AF20-3AC0AFE7CA54}"/>
              </a:ext>
            </a:extLst>
          </p:cNvPr>
          <p:cNvSpPr>
            <a:spLocks noGrp="1" noChangeArrowheads="1"/>
          </p:cNvSpPr>
          <p:nvPr>
            <p:ph type="title"/>
          </p:nvPr>
        </p:nvSpPr>
        <p:spPr/>
        <p:txBody>
          <a:bodyPr/>
          <a:lstStyle/>
          <a:p>
            <a:r>
              <a:rPr lang="cs-CZ" altLang="cs-CZ" sz="2400" dirty="0">
                <a:solidFill>
                  <a:schemeClr val="accent2"/>
                </a:solidFill>
                <a:latin typeface="Montserrat" panose="00000500000000000000" pitchFamily="2" charset="-18"/>
              </a:rPr>
              <a:t>Detaily implementace</a:t>
            </a:r>
            <a:br>
              <a:rPr lang="cs-CZ" altLang="cs-CZ" sz="2400" dirty="0">
                <a:solidFill>
                  <a:schemeClr val="accent2"/>
                </a:solidFill>
                <a:latin typeface="Montserrat" panose="00000500000000000000" pitchFamily="2" charset="-18"/>
              </a:rPr>
            </a:br>
            <a:r>
              <a:rPr lang="cs-CZ" altLang="cs-CZ" sz="2400" dirty="0" err="1">
                <a:solidFill>
                  <a:schemeClr val="accent2"/>
                </a:solidFill>
                <a:latin typeface="Montserrat" panose="00000500000000000000" pitchFamily="2" charset="-18"/>
              </a:rPr>
              <a:t>Push</a:t>
            </a:r>
            <a:r>
              <a:rPr lang="cs-CZ" altLang="cs-CZ" dirty="0">
                <a:solidFill>
                  <a:schemeClr val="accent2"/>
                </a:solidFill>
                <a:latin typeface="Montserrat" panose="00000500000000000000" pitchFamily="2" charset="-18"/>
              </a:rPr>
              <a:t> x </a:t>
            </a:r>
            <a:r>
              <a:rPr lang="cs-CZ" altLang="cs-CZ" b="1" dirty="0" err="1">
                <a:solidFill>
                  <a:schemeClr val="accent2"/>
                </a:solidFill>
                <a:latin typeface="Montserrat" panose="00000500000000000000" pitchFamily="2" charset="-18"/>
              </a:rPr>
              <a:t>Pull</a:t>
            </a:r>
            <a:endParaRPr lang="sk-SK" altLang="cs-CZ" b="1" dirty="0"/>
          </a:p>
        </p:txBody>
      </p:sp>
      <p:grpSp>
        <p:nvGrpSpPr>
          <p:cNvPr id="3" name="Skupina 2">
            <a:extLst>
              <a:ext uri="{FF2B5EF4-FFF2-40B4-BE49-F238E27FC236}">
                <a16:creationId xmlns:a16="http://schemas.microsoft.com/office/drawing/2014/main" id="{DB92CEE7-CB28-41EC-9351-A0C51325709E}"/>
              </a:ext>
            </a:extLst>
          </p:cNvPr>
          <p:cNvGrpSpPr/>
          <p:nvPr/>
        </p:nvGrpSpPr>
        <p:grpSpPr>
          <a:xfrm>
            <a:off x="266652" y="1082718"/>
            <a:ext cx="8610697" cy="4692564"/>
            <a:chOff x="152400" y="882663"/>
            <a:chExt cx="8610697" cy="4692564"/>
          </a:xfrm>
        </p:grpSpPr>
        <p:pic>
          <p:nvPicPr>
            <p:cNvPr id="39" name="Obrázek 6">
              <a:extLst>
                <a:ext uri="{FF2B5EF4-FFF2-40B4-BE49-F238E27FC236}">
                  <a16:creationId xmlns:a16="http://schemas.microsoft.com/office/drawing/2014/main" id="{E96F373F-77EF-4563-B9C7-33D1300E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52400" y="1978025"/>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ovéPole 23">
              <a:extLst>
                <a:ext uri="{FF2B5EF4-FFF2-40B4-BE49-F238E27FC236}">
                  <a16:creationId xmlns:a16="http://schemas.microsoft.com/office/drawing/2014/main" id="{BBF9D535-6F35-4054-A351-6B2857DD659D}"/>
                </a:ext>
              </a:extLst>
            </p:cNvPr>
            <p:cNvSpPr txBox="1">
              <a:spLocks noChangeArrowheads="1"/>
            </p:cNvSpPr>
            <p:nvPr/>
          </p:nvSpPr>
          <p:spPr bwMode="auto">
            <a:xfrm>
              <a:off x="468312" y="1577915"/>
              <a:ext cx="173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err="1">
                  <a:solidFill>
                    <a:srgbClr val="0070C0"/>
                  </a:solidFill>
                  <a:latin typeface="Montserrat" panose="00000500000000000000" pitchFamily="2" charset="-18"/>
                </a:rPr>
                <a:t>Subject</a:t>
              </a:r>
              <a:endParaRPr lang="cs-CZ" altLang="cs-CZ" sz="2000" dirty="0">
                <a:solidFill>
                  <a:srgbClr val="0070C0"/>
                </a:solidFill>
                <a:latin typeface="Montserrat" panose="00000500000000000000" pitchFamily="2" charset="-18"/>
              </a:endParaRPr>
            </a:p>
          </p:txBody>
        </p:sp>
        <p:sp>
          <p:nvSpPr>
            <p:cNvPr id="41" name="TextovéPole 40">
              <a:extLst>
                <a:ext uri="{FF2B5EF4-FFF2-40B4-BE49-F238E27FC236}">
                  <a16:creationId xmlns:a16="http://schemas.microsoft.com/office/drawing/2014/main" id="{C5D2B77C-6B39-4EEE-B575-3DE15F17E265}"/>
                </a:ext>
              </a:extLst>
            </p:cNvPr>
            <p:cNvSpPr txBox="1">
              <a:spLocks/>
            </p:cNvSpPr>
            <p:nvPr/>
          </p:nvSpPr>
          <p:spPr>
            <a:xfrm>
              <a:off x="6192859" y="882663"/>
              <a:ext cx="2262188" cy="400110"/>
            </a:xfrm>
            <a:prstGeom prst="rect">
              <a:avLst/>
            </a:prstGeom>
            <a:noFill/>
          </p:spPr>
          <p:txBody>
            <a:bodyPr>
              <a:spAutoFit/>
            </a:bodyPr>
            <a:lstStyle/>
            <a:p>
              <a:pPr algn="ctr">
                <a:defRPr/>
              </a:pPr>
              <a:r>
                <a:rPr lang="cs-CZ" sz="2000" dirty="0" err="1">
                  <a:solidFill>
                    <a:srgbClr val="A50021"/>
                  </a:solidFill>
                  <a:latin typeface="Montserrat" panose="00000500000000000000" pitchFamily="2" charset="-18"/>
                </a:rPr>
                <a:t>Observers</a:t>
              </a:r>
              <a:endParaRPr lang="cs-CZ" sz="2000" dirty="0">
                <a:solidFill>
                  <a:srgbClr val="A50021"/>
                </a:solidFill>
                <a:latin typeface="+mj-lt"/>
              </a:endParaRPr>
            </a:p>
          </p:txBody>
        </p:sp>
        <p:grpSp>
          <p:nvGrpSpPr>
            <p:cNvPr id="42" name="Skupina 27">
              <a:extLst>
                <a:ext uri="{FF2B5EF4-FFF2-40B4-BE49-F238E27FC236}">
                  <a16:creationId xmlns:a16="http://schemas.microsoft.com/office/drawing/2014/main" id="{1B91E1DB-8545-410D-9475-97CD00678B41}"/>
                </a:ext>
              </a:extLst>
            </p:cNvPr>
            <p:cNvGrpSpPr>
              <a:grpSpLocks/>
            </p:cNvGrpSpPr>
            <p:nvPr/>
          </p:nvGrpSpPr>
          <p:grpSpPr bwMode="auto">
            <a:xfrm>
              <a:off x="5836429" y="1282773"/>
              <a:ext cx="2926668" cy="1858096"/>
              <a:chOff x="5295900" y="3426747"/>
              <a:chExt cx="3848100" cy="2562225"/>
            </a:xfrm>
          </p:grpSpPr>
          <p:pic>
            <p:nvPicPr>
              <p:cNvPr id="43" name="Obrázek 28">
                <a:extLst>
                  <a:ext uri="{FF2B5EF4-FFF2-40B4-BE49-F238E27FC236}">
                    <a16:creationId xmlns:a16="http://schemas.microsoft.com/office/drawing/2014/main" id="{9F8BB77F-2FC0-4AA6-94FE-7AB601299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ovéPole 29">
                <a:extLst>
                  <a:ext uri="{FF2B5EF4-FFF2-40B4-BE49-F238E27FC236}">
                    <a16:creationId xmlns:a16="http://schemas.microsoft.com/office/drawing/2014/main" id="{BFFD4DA9-6AD5-4A7A-AB5B-CF43CA0A9C68}"/>
                  </a:ext>
                </a:extLst>
              </p:cNvPr>
              <p:cNvSpPr txBox="1">
                <a:spLocks noChangeArrowheads="1"/>
              </p:cNvSpPr>
              <p:nvPr/>
            </p:nvSpPr>
            <p:spPr bwMode="auto">
              <a:xfrm>
                <a:off x="5646537" y="4218418"/>
                <a:ext cx="3210437" cy="7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grpSp>
          <p:nvGrpSpPr>
            <p:cNvPr id="45" name="Skupina 27">
              <a:extLst>
                <a:ext uri="{FF2B5EF4-FFF2-40B4-BE49-F238E27FC236}">
                  <a16:creationId xmlns:a16="http://schemas.microsoft.com/office/drawing/2014/main" id="{A811BEDC-D7D1-465E-98B4-4158334F6458}"/>
                </a:ext>
              </a:extLst>
            </p:cNvPr>
            <p:cNvGrpSpPr>
              <a:grpSpLocks/>
            </p:cNvGrpSpPr>
            <p:nvPr/>
          </p:nvGrpSpPr>
          <p:grpSpPr bwMode="auto">
            <a:xfrm>
              <a:off x="5836429" y="3717131"/>
              <a:ext cx="2926668" cy="1858096"/>
              <a:chOff x="5295900" y="3426747"/>
              <a:chExt cx="3848100" cy="2562225"/>
            </a:xfrm>
          </p:grpSpPr>
          <p:pic>
            <p:nvPicPr>
              <p:cNvPr id="46" name="Obrázek 28">
                <a:extLst>
                  <a:ext uri="{FF2B5EF4-FFF2-40B4-BE49-F238E27FC236}">
                    <a16:creationId xmlns:a16="http://schemas.microsoft.com/office/drawing/2014/main" id="{8DACC388-0F72-4B86-9208-7C93F3697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ovéPole 29">
                <a:extLst>
                  <a:ext uri="{FF2B5EF4-FFF2-40B4-BE49-F238E27FC236}">
                    <a16:creationId xmlns:a16="http://schemas.microsoft.com/office/drawing/2014/main" id="{FBCA681F-5B86-4D11-A462-5569E83DA274}"/>
                  </a:ext>
                </a:extLst>
              </p:cNvPr>
              <p:cNvSpPr txBox="1">
                <a:spLocks noChangeArrowheads="1"/>
              </p:cNvSpPr>
              <p:nvPr/>
            </p:nvSpPr>
            <p:spPr bwMode="auto">
              <a:xfrm>
                <a:off x="5646537" y="4218418"/>
                <a:ext cx="3210437" cy="7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sp>
          <p:nvSpPr>
            <p:cNvPr id="48" name="Šipka: zahnutá doleva 47">
              <a:extLst>
                <a:ext uri="{FF2B5EF4-FFF2-40B4-BE49-F238E27FC236}">
                  <a16:creationId xmlns:a16="http://schemas.microsoft.com/office/drawing/2014/main" id="{3B4A4AA5-9135-4709-9D0C-BDF653C249A0}"/>
                </a:ext>
              </a:extLst>
            </p:cNvPr>
            <p:cNvSpPr/>
            <p:nvPr/>
          </p:nvSpPr>
          <p:spPr bwMode="auto">
            <a:xfrm>
              <a:off x="2581763" y="1673665"/>
              <a:ext cx="381000" cy="455533"/>
            </a:xfrm>
            <a:prstGeom prst="curved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i="0" u="none" strike="noStrike" normalizeH="0" baseline="0">
                <a:latin typeface="Arial" charset="0"/>
              </a:endParaRPr>
            </a:p>
          </p:txBody>
        </p:sp>
        <p:sp>
          <p:nvSpPr>
            <p:cNvPr id="49" name="TextovéPole 8">
              <a:extLst>
                <a:ext uri="{FF2B5EF4-FFF2-40B4-BE49-F238E27FC236}">
                  <a16:creationId xmlns:a16="http://schemas.microsoft.com/office/drawing/2014/main" id="{62EA33AF-2E46-446A-87FC-EC534A4AFDBD}"/>
                </a:ext>
              </a:extLst>
            </p:cNvPr>
            <p:cNvSpPr txBox="1">
              <a:spLocks noChangeArrowheads="1"/>
            </p:cNvSpPr>
            <p:nvPr/>
          </p:nvSpPr>
          <p:spPr bwMode="auto">
            <a:xfrm>
              <a:off x="2962763" y="1687607"/>
              <a:ext cx="18562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.Notify</a:t>
              </a:r>
              <a:r>
                <a:rPr lang="cs-CZ" altLang="cs-CZ" sz="1600" dirty="0">
                  <a:latin typeface="Montserrat" panose="00000500000000000000" pitchFamily="2" charset="-18"/>
                </a:rPr>
                <a:t>();</a:t>
              </a:r>
            </a:p>
          </p:txBody>
        </p:sp>
        <p:sp>
          <p:nvSpPr>
            <p:cNvPr id="50" name="Šipka: doleva 49">
              <a:extLst>
                <a:ext uri="{FF2B5EF4-FFF2-40B4-BE49-F238E27FC236}">
                  <a16:creationId xmlns:a16="http://schemas.microsoft.com/office/drawing/2014/main" id="{D2F6B61F-FF60-4AE9-A975-5965D3FFF752}"/>
                </a:ext>
              </a:extLst>
            </p:cNvPr>
            <p:cNvSpPr/>
            <p:nvPr/>
          </p:nvSpPr>
          <p:spPr bwMode="auto">
            <a:xfrm flipH="1">
              <a:off x="2591979" y="2484978"/>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51" name="TextovéPole 50">
              <a:extLst>
                <a:ext uri="{FF2B5EF4-FFF2-40B4-BE49-F238E27FC236}">
                  <a16:creationId xmlns:a16="http://schemas.microsoft.com/office/drawing/2014/main" id="{1D3C301B-F702-43D3-8965-C9062EDA7B60}"/>
                </a:ext>
              </a:extLst>
            </p:cNvPr>
            <p:cNvSpPr txBox="1">
              <a:spLocks/>
            </p:cNvSpPr>
            <p:nvPr/>
          </p:nvSpPr>
          <p:spPr>
            <a:xfrm>
              <a:off x="2581763" y="2210827"/>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a:t>
              </a:r>
              <a:endParaRPr lang="cs-CZ" sz="1600" dirty="0">
                <a:solidFill>
                  <a:schemeClr val="accent6"/>
                </a:solidFill>
                <a:latin typeface="Montserrat" panose="00000500000000000000" pitchFamily="2" charset="-18"/>
              </a:endParaRPr>
            </a:p>
          </p:txBody>
        </p:sp>
        <p:sp>
          <p:nvSpPr>
            <p:cNvPr id="63" name="Šipka: doleva 62">
              <a:extLst>
                <a:ext uri="{FF2B5EF4-FFF2-40B4-BE49-F238E27FC236}">
                  <a16:creationId xmlns:a16="http://schemas.microsoft.com/office/drawing/2014/main" id="{D72AA779-F04C-44DD-9466-67FBCAE088F6}"/>
                </a:ext>
              </a:extLst>
            </p:cNvPr>
            <p:cNvSpPr/>
            <p:nvPr/>
          </p:nvSpPr>
          <p:spPr bwMode="auto">
            <a:xfrm flipH="1">
              <a:off x="2588934" y="4324497"/>
              <a:ext cx="2895600" cy="131763"/>
            </a:xfrm>
            <a:prstGeom prst="leftArrow">
              <a:avLst/>
            </a:prstGeom>
            <a:solidFill>
              <a:schemeClr val="tx1">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64" name="TextovéPole 63">
              <a:extLst>
                <a:ext uri="{FF2B5EF4-FFF2-40B4-BE49-F238E27FC236}">
                  <a16:creationId xmlns:a16="http://schemas.microsoft.com/office/drawing/2014/main" id="{1A9588BC-E6BE-41D8-A338-B998CF230203}"/>
                </a:ext>
              </a:extLst>
            </p:cNvPr>
            <p:cNvSpPr txBox="1">
              <a:spLocks/>
            </p:cNvSpPr>
            <p:nvPr/>
          </p:nvSpPr>
          <p:spPr>
            <a:xfrm>
              <a:off x="2578718" y="4050346"/>
              <a:ext cx="2633662" cy="338554"/>
            </a:xfrm>
            <a:prstGeom prst="rect">
              <a:avLst/>
            </a:prstGeom>
            <a:noFill/>
          </p:spPr>
          <p:txBody>
            <a:bodyPr>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a:t>
              </a:r>
              <a:endParaRPr lang="cs-CZ" sz="1600" dirty="0">
                <a:solidFill>
                  <a:schemeClr val="accent6"/>
                </a:solidFill>
                <a:latin typeface="Montserrat" panose="00000500000000000000" pitchFamily="2" charset="-18"/>
              </a:endParaRPr>
            </a:p>
          </p:txBody>
        </p:sp>
        <p:sp>
          <p:nvSpPr>
            <p:cNvPr id="66" name="TextovéPole 8">
              <a:extLst>
                <a:ext uri="{FF2B5EF4-FFF2-40B4-BE49-F238E27FC236}">
                  <a16:creationId xmlns:a16="http://schemas.microsoft.com/office/drawing/2014/main" id="{486CE69D-2A18-4981-8AAC-1FCB1B68E680}"/>
                </a:ext>
              </a:extLst>
            </p:cNvPr>
            <p:cNvSpPr txBox="1">
              <a:spLocks noChangeArrowheads="1"/>
            </p:cNvSpPr>
            <p:nvPr/>
          </p:nvSpPr>
          <p:spPr bwMode="auto">
            <a:xfrm>
              <a:off x="2145720" y="2746308"/>
              <a:ext cx="333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.GetState</a:t>
              </a:r>
              <a:r>
                <a:rPr lang="cs-CZ" altLang="cs-CZ" sz="1600" dirty="0">
                  <a:latin typeface="Montserrat" panose="00000500000000000000" pitchFamily="2" charset="-18"/>
                </a:rPr>
                <a:t>();</a:t>
              </a:r>
            </a:p>
          </p:txBody>
        </p:sp>
        <p:sp>
          <p:nvSpPr>
            <p:cNvPr id="69" name="Šipka: doleva 68">
              <a:extLst>
                <a:ext uri="{FF2B5EF4-FFF2-40B4-BE49-F238E27FC236}">
                  <a16:creationId xmlns:a16="http://schemas.microsoft.com/office/drawing/2014/main" id="{5B5D3139-4303-488E-9281-A9A006A65DC4}"/>
                </a:ext>
              </a:extLst>
            </p:cNvPr>
            <p:cNvSpPr/>
            <p:nvPr/>
          </p:nvSpPr>
          <p:spPr bwMode="auto">
            <a:xfrm>
              <a:off x="2547895" y="3066861"/>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grpSp>
    </p:spTree>
    <p:extLst>
      <p:ext uri="{BB962C8B-B14F-4D97-AF65-F5344CB8AC3E}">
        <p14:creationId xmlns:p14="http://schemas.microsoft.com/office/powerpoint/2010/main" val="263313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491BFC6-D1FC-4800-846B-4A7F8F6AB260}"/>
              </a:ext>
            </a:extLst>
          </p:cNvPr>
          <p:cNvSpPr>
            <a:spLocks noGrp="1" noChangeArrowheads="1"/>
          </p:cNvSpPr>
          <p:nvPr>
            <p:ph type="title"/>
          </p:nvPr>
        </p:nvSpPr>
        <p:spPr/>
        <p:txBody>
          <a:bodyPr/>
          <a:lstStyle/>
          <a:p>
            <a:r>
              <a:rPr kumimoji="0" lang="cs-CZ" altLang="cs-CZ" sz="24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Detaily implementace</a:t>
            </a:r>
            <a:br>
              <a:rPr kumimoji="0" lang="cs-CZ" altLang="cs-CZ" sz="24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br>
            <a:r>
              <a:rPr lang="cs-CZ" altLang="cs-CZ" sz="3200" dirty="0">
                <a:solidFill>
                  <a:schemeClr val="accent2"/>
                </a:solidFill>
                <a:latin typeface="Montserrat" panose="00000500000000000000" pitchFamily="2" charset="-18"/>
              </a:rPr>
              <a:t>Rozšíření o </a:t>
            </a:r>
            <a:r>
              <a:rPr lang="cs-CZ" altLang="cs-CZ" sz="3200" dirty="0" err="1">
                <a:solidFill>
                  <a:schemeClr val="accent2"/>
                </a:solidFill>
                <a:latin typeface="Montserrat" panose="00000500000000000000" pitchFamily="2" charset="-18"/>
              </a:rPr>
              <a:t>Change</a:t>
            </a:r>
            <a:r>
              <a:rPr lang="cs-CZ" altLang="cs-CZ" sz="3200" dirty="0">
                <a:solidFill>
                  <a:schemeClr val="accent2"/>
                </a:solidFill>
                <a:latin typeface="Montserrat" panose="00000500000000000000" pitchFamily="2" charset="-18"/>
              </a:rPr>
              <a:t> Manager</a:t>
            </a:r>
            <a:endParaRPr lang="sk-SK" altLang="cs-CZ" dirty="0"/>
          </a:p>
        </p:txBody>
      </p:sp>
      <p:sp>
        <p:nvSpPr>
          <p:cNvPr id="3" name="Content Placeholder 2">
            <a:extLst>
              <a:ext uri="{FF2B5EF4-FFF2-40B4-BE49-F238E27FC236}">
                <a16:creationId xmlns:a16="http://schemas.microsoft.com/office/drawing/2014/main" id="{8F839A6A-0F32-4A97-BB55-4E0EC94F4C39}"/>
              </a:ext>
            </a:extLst>
          </p:cNvPr>
          <p:cNvSpPr>
            <a:spLocks noGrp="1"/>
          </p:cNvSpPr>
          <p:nvPr>
            <p:ph idx="1"/>
          </p:nvPr>
        </p:nvSpPr>
        <p:spPr/>
        <p:txBody>
          <a:bodyPr/>
          <a:lstStyle/>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kumimoji="0" lang="cs-CZ" sz="2000" b="0" i="0" u="none" strike="noStrike" kern="0" cap="none" spc="0" normalizeH="0" baseline="0" noProof="0" dirty="0">
                <a:ln>
                  <a:noFill/>
                </a:ln>
                <a:solidFill>
                  <a:srgbClr val="000000"/>
                </a:solidFill>
                <a:effectLst/>
                <a:uLnTx/>
                <a:uFillTx/>
                <a:latin typeface="Montserrat" panose="00000500000000000000" pitchFamily="2" charset="-18"/>
                <a:ea typeface="+mn-ea"/>
                <a:cs typeface="+mn-cs"/>
              </a:rPr>
              <a:t>motivace</a:t>
            </a:r>
          </a:p>
          <a:p>
            <a:pPr marL="541338" marR="0" lvl="1" indent="-180975" algn="l" defTabSz="914400" rtl="0" eaLnBrk="0" fontAlgn="base" latinLnBrk="0" hangingPunct="0">
              <a:lnSpc>
                <a:spcPct val="100000"/>
              </a:lnSpc>
              <a:spcBef>
                <a:spcPct val="20000"/>
              </a:spcBef>
              <a:spcAft>
                <a:spcPct val="0"/>
              </a:spcAft>
              <a:buClr>
                <a:srgbClr val="3B812F"/>
              </a:buClr>
              <a:buSzPct val="70000"/>
              <a:buFont typeface="Wingdings" panose="05000000000000000000" pitchFamily="2" charset="2"/>
              <a:buChar char="q"/>
              <a:tabLst/>
              <a:defRPr/>
            </a:pPr>
            <a:r>
              <a:rPr kumimoji="0" lang="cs-CZ" sz="1800" b="0" i="0" u="none" strike="noStrike" kern="0" cap="none" spc="0" normalizeH="0" baseline="0" noProof="0" dirty="0">
                <a:ln>
                  <a:noFill/>
                </a:ln>
                <a:solidFill>
                  <a:srgbClr val="000000"/>
                </a:solidFill>
                <a:effectLst/>
                <a:uLnTx/>
                <a:uFillTx/>
                <a:latin typeface="Montserrat" panose="00000500000000000000" pitchFamily="2" charset="-18"/>
              </a:rPr>
              <a:t>komplikované vazby </a:t>
            </a:r>
            <a:r>
              <a:rPr kumimoji="0" lang="cs-CZ" sz="1800" b="0" i="0" u="none" strike="noStrike" kern="0" cap="none" spc="0" normalizeH="0" baseline="0" noProof="0" dirty="0" err="1">
                <a:ln>
                  <a:noFill/>
                </a:ln>
                <a:solidFill>
                  <a:srgbClr val="000000"/>
                </a:solidFill>
                <a:effectLst/>
                <a:uLnTx/>
                <a:uFillTx/>
                <a:latin typeface="Montserrat" panose="00000500000000000000" pitchFamily="2" charset="-18"/>
              </a:rPr>
              <a:t>Subject-Observer</a:t>
            </a:r>
            <a:endParaRPr kumimoji="0" lang="cs-CZ" sz="1800" b="0" i="0" u="none" strike="noStrike" kern="0" cap="none" spc="0" normalizeH="0" baseline="0" noProof="0" dirty="0">
              <a:ln>
                <a:noFill/>
              </a:ln>
              <a:solidFill>
                <a:srgbClr val="000000"/>
              </a:solidFill>
              <a:effectLst/>
              <a:uLnTx/>
              <a:uFillTx/>
              <a:latin typeface="Montserrat" panose="00000500000000000000" pitchFamily="2" charset="-18"/>
            </a:endParaRPr>
          </a:p>
          <a:p>
            <a:pPr marL="541338" marR="0" lvl="1" indent="-180975" algn="l" defTabSz="914400" rtl="0" eaLnBrk="0" fontAlgn="base" latinLnBrk="0" hangingPunct="0">
              <a:lnSpc>
                <a:spcPct val="100000"/>
              </a:lnSpc>
              <a:spcBef>
                <a:spcPct val="20000"/>
              </a:spcBef>
              <a:spcAft>
                <a:spcPct val="0"/>
              </a:spcAft>
              <a:buClr>
                <a:srgbClr val="35742A"/>
              </a:buClr>
              <a:buSzPct val="70000"/>
              <a:buFont typeface="Wingdings" panose="05000000000000000000" pitchFamily="2" charset="2"/>
              <a:buChar char="q"/>
              <a:tabLst/>
              <a:defRPr/>
            </a:pPr>
            <a:r>
              <a:rPr kumimoji="0" lang="cs-CZ" sz="1800" b="0" i="0" u="none" strike="noStrike" kern="0" cap="none" spc="0" normalizeH="0" baseline="0" noProof="0" dirty="0">
                <a:ln>
                  <a:noFill/>
                </a:ln>
                <a:solidFill>
                  <a:srgbClr val="000000"/>
                </a:solidFill>
                <a:effectLst/>
                <a:uLnTx/>
                <a:uFillTx/>
                <a:latin typeface="Montserrat" panose="00000500000000000000" pitchFamily="2" charset="-18"/>
              </a:rPr>
              <a:t>stav jednoho Subjektu závisí na stavu jiného</a:t>
            </a:r>
          </a:p>
          <a:p>
            <a:pPr marL="541338" marR="0" lvl="1" indent="-180975" algn="l" defTabSz="914400" rtl="0" eaLnBrk="0" fontAlgn="base" latinLnBrk="0" hangingPunct="0">
              <a:lnSpc>
                <a:spcPct val="100000"/>
              </a:lnSpc>
              <a:spcBef>
                <a:spcPct val="20000"/>
              </a:spcBef>
              <a:spcAft>
                <a:spcPct val="0"/>
              </a:spcAft>
              <a:buClr>
                <a:srgbClr val="35742A"/>
              </a:buClr>
              <a:buSzPct val="70000"/>
              <a:buFont typeface="Wingdings" panose="05000000000000000000" pitchFamily="2" charset="2"/>
              <a:buChar char="q"/>
              <a:tabLst/>
              <a:defRPr/>
            </a:pPr>
            <a:r>
              <a:rPr lang="cs-CZ" sz="1800" dirty="0" err="1">
                <a:solidFill>
                  <a:srgbClr val="000000"/>
                </a:solidFill>
                <a:latin typeface="Montserrat" panose="00000500000000000000" pitchFamily="2" charset="-18"/>
              </a:rPr>
              <a:t>Observer</a:t>
            </a:r>
            <a:r>
              <a:rPr lang="cs-CZ" sz="1800" dirty="0">
                <a:solidFill>
                  <a:srgbClr val="000000"/>
                </a:solidFill>
                <a:latin typeface="Montserrat" panose="00000500000000000000" pitchFamily="2" charset="-18"/>
              </a:rPr>
              <a:t> se zajímá o změnu stavu více Subjektů</a:t>
            </a: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kumimoji="0" lang="cs-CZ" sz="2000" i="0" u="none" strike="noStrike" kern="0" cap="none" spc="0" normalizeH="0" baseline="0" noProof="0" dirty="0" err="1">
                <a:ln>
                  <a:noFill/>
                </a:ln>
                <a:solidFill>
                  <a:srgbClr val="000000"/>
                </a:solidFill>
                <a:effectLst/>
                <a:uLnTx/>
                <a:uFillTx/>
                <a:latin typeface="Montserrat" panose="00000500000000000000" pitchFamily="2" charset="-18"/>
                <a:ea typeface="+mn-ea"/>
                <a:cs typeface="+mn-cs"/>
              </a:rPr>
              <a:t>Change</a:t>
            </a:r>
            <a:r>
              <a:rPr kumimoji="0" lang="cs-CZ" sz="2000" i="0" u="none" strike="noStrike" kern="0" cap="none" spc="0" normalizeH="0" baseline="0" noProof="0" dirty="0">
                <a:ln>
                  <a:noFill/>
                </a:ln>
                <a:solidFill>
                  <a:srgbClr val="000000"/>
                </a:solidFill>
                <a:effectLst/>
                <a:uLnTx/>
                <a:uFillTx/>
                <a:latin typeface="Montserrat" panose="00000500000000000000" pitchFamily="2" charset="-18"/>
                <a:ea typeface="+mn-ea"/>
                <a:cs typeface="+mn-cs"/>
              </a:rPr>
              <a:t> Manager</a:t>
            </a:r>
          </a:p>
          <a:p>
            <a:pPr marL="541338" marR="0" lvl="1" indent="-180975" algn="l" defTabSz="914400" rtl="0" eaLnBrk="0" fontAlgn="base" latinLnBrk="0" hangingPunct="0">
              <a:lnSpc>
                <a:spcPct val="100000"/>
              </a:lnSpc>
              <a:spcBef>
                <a:spcPct val="20000"/>
              </a:spcBef>
              <a:spcAft>
                <a:spcPct val="0"/>
              </a:spcAft>
              <a:buClr>
                <a:srgbClr val="3B812F"/>
              </a:buClr>
              <a:buSzPct val="70000"/>
              <a:buFont typeface="Wingdings" panose="05000000000000000000" pitchFamily="2" charset="2"/>
              <a:buChar char="q"/>
              <a:tabLst/>
              <a:defRPr/>
            </a:pPr>
            <a:r>
              <a:rPr kumimoji="0" lang="cs-CZ" sz="1800" b="0" i="0" u="none" strike="noStrike" kern="0" cap="none" spc="0" normalizeH="0" baseline="0" noProof="0" dirty="0">
                <a:ln>
                  <a:noFill/>
                </a:ln>
                <a:solidFill>
                  <a:srgbClr val="000000"/>
                </a:solidFill>
                <a:effectLst/>
                <a:uLnTx/>
                <a:uFillTx/>
                <a:latin typeface="Montserrat" panose="00000500000000000000" pitchFamily="2" charset="-18"/>
              </a:rPr>
              <a:t>stará se o vazby mezi </a:t>
            </a:r>
            <a:r>
              <a:rPr kumimoji="0" lang="cs-CZ" sz="1800" b="0" i="0" u="none" strike="noStrike" kern="0" cap="none" spc="0" normalizeH="0" baseline="0" noProof="0" dirty="0" err="1">
                <a:ln>
                  <a:noFill/>
                </a:ln>
                <a:solidFill>
                  <a:srgbClr val="000000"/>
                </a:solidFill>
                <a:effectLst/>
                <a:uLnTx/>
                <a:uFillTx/>
                <a:latin typeface="Montserrat" panose="00000500000000000000" pitchFamily="2" charset="-18"/>
              </a:rPr>
              <a:t>Subject-Observer</a:t>
            </a:r>
            <a:endParaRPr kumimoji="0" lang="cs-CZ" sz="1800" b="0" i="0" u="none" strike="noStrike" kern="0" cap="none" spc="0" normalizeH="0" baseline="0" noProof="0" dirty="0">
              <a:ln>
                <a:noFill/>
              </a:ln>
              <a:solidFill>
                <a:srgbClr val="000000"/>
              </a:solidFill>
              <a:effectLst/>
              <a:uLnTx/>
              <a:uFillTx/>
              <a:latin typeface="Montserrat" panose="00000500000000000000" pitchFamily="2" charset="-18"/>
            </a:endParaRPr>
          </a:p>
          <a:p>
            <a:pPr marL="541338" marR="0" lvl="1" indent="-180975" algn="l" defTabSz="914400" rtl="0" eaLnBrk="0" fontAlgn="base" latinLnBrk="0" hangingPunct="0">
              <a:lnSpc>
                <a:spcPct val="100000"/>
              </a:lnSpc>
              <a:spcBef>
                <a:spcPct val="20000"/>
              </a:spcBef>
              <a:spcAft>
                <a:spcPct val="0"/>
              </a:spcAft>
              <a:buClr>
                <a:srgbClr val="35742A"/>
              </a:buClr>
              <a:buSzPct val="70000"/>
              <a:buFont typeface="Wingdings" panose="05000000000000000000" pitchFamily="2" charset="2"/>
              <a:buChar char="q"/>
              <a:tabLst/>
              <a:defRPr/>
            </a:pPr>
            <a:r>
              <a:rPr kumimoji="0" lang="cs-CZ" sz="1800" b="0" i="0" u="none" strike="noStrike" kern="0" cap="none" spc="0" normalizeH="0" baseline="0" noProof="0" dirty="0">
                <a:ln>
                  <a:noFill/>
                </a:ln>
                <a:solidFill>
                  <a:srgbClr val="000000"/>
                </a:solidFill>
                <a:effectLst/>
                <a:uLnTx/>
                <a:uFillTx/>
                <a:latin typeface="Montserrat" panose="00000500000000000000" pitchFamily="2" charset="-18"/>
              </a:rPr>
              <a:t>definuje update-ovací strategii</a:t>
            </a:r>
          </a:p>
          <a:p>
            <a:pPr lvl="2" indent="-180975">
              <a:buClr>
                <a:srgbClr val="35742A"/>
              </a:buClr>
              <a:buSzPct val="70000"/>
              <a:buFont typeface="Wingdings" panose="05000000000000000000" pitchFamily="2" charset="2"/>
              <a:buChar char="q"/>
              <a:defRPr/>
            </a:pPr>
            <a:r>
              <a:rPr lang="cs-CZ" sz="1700" dirty="0">
                <a:solidFill>
                  <a:srgbClr val="000000"/>
                </a:solidFill>
                <a:latin typeface="Montserrat" panose="00000500000000000000" pitchFamily="2" charset="-18"/>
              </a:rPr>
              <a:t>nejprve update-</a:t>
            </a:r>
            <a:r>
              <a:rPr lang="cs-CZ" sz="1700" dirty="0" err="1">
                <a:solidFill>
                  <a:srgbClr val="000000"/>
                </a:solidFill>
                <a:latin typeface="Montserrat" panose="00000500000000000000" pitchFamily="2" charset="-18"/>
              </a:rPr>
              <a:t>uje</a:t>
            </a:r>
            <a:r>
              <a:rPr lang="cs-CZ" sz="1700" dirty="0">
                <a:solidFill>
                  <a:srgbClr val="000000"/>
                </a:solidFill>
                <a:latin typeface="Montserrat" panose="00000500000000000000" pitchFamily="2" charset="-18"/>
              </a:rPr>
              <a:t> </a:t>
            </a:r>
            <a:r>
              <a:rPr lang="cs-CZ" sz="1700" dirty="0" err="1">
                <a:solidFill>
                  <a:srgbClr val="000000"/>
                </a:solidFill>
                <a:latin typeface="Montserrat" panose="00000500000000000000" pitchFamily="2" charset="-18"/>
              </a:rPr>
              <a:t>Subjecty</a:t>
            </a:r>
            <a:r>
              <a:rPr lang="cs-CZ" sz="1700" dirty="0">
                <a:solidFill>
                  <a:srgbClr val="000000"/>
                </a:solidFill>
                <a:latin typeface="Montserrat" panose="00000500000000000000" pitchFamily="2" charset="-18"/>
              </a:rPr>
              <a:t>, potom </a:t>
            </a:r>
            <a:r>
              <a:rPr lang="cs-CZ" sz="1700" dirty="0" err="1">
                <a:solidFill>
                  <a:srgbClr val="000000"/>
                </a:solidFill>
                <a:latin typeface="Montserrat" panose="00000500000000000000" pitchFamily="2" charset="-18"/>
              </a:rPr>
              <a:t>Observery</a:t>
            </a:r>
            <a:endParaRPr lang="en-US" sz="1700" dirty="0">
              <a:solidFill>
                <a:srgbClr val="000000"/>
              </a:solidFill>
              <a:latin typeface="Montserrat" panose="00000500000000000000" pitchFamily="2" charset="-18"/>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lang="cs-CZ" sz="2000" b="0" dirty="0">
                <a:solidFill>
                  <a:srgbClr val="000000"/>
                </a:solidFill>
                <a:latin typeface="Montserrat" panose="00000500000000000000" pitchFamily="2" charset="-18"/>
              </a:rPr>
              <a:t>varianty</a:t>
            </a:r>
            <a:endParaRPr kumimoji="0" lang="cs-CZ" sz="2000" b="0" i="0" u="none" strike="noStrike" kern="0" cap="none" spc="0" normalizeH="0" baseline="0" dirty="0">
              <a:ln>
                <a:noFill/>
              </a:ln>
              <a:solidFill>
                <a:srgbClr val="000000"/>
              </a:solidFill>
              <a:effectLst/>
              <a:uLnTx/>
              <a:uFillTx/>
              <a:latin typeface="Montserrat" panose="00000500000000000000" pitchFamily="2" charset="-18"/>
              <a:ea typeface="+mn-ea"/>
              <a:cs typeface="+mn-cs"/>
            </a:endParaRPr>
          </a:p>
          <a:p>
            <a:pPr lvl="1">
              <a:buClr>
                <a:srgbClr val="35742A"/>
              </a:buClr>
              <a:buSzPct val="70000"/>
              <a:defRPr/>
            </a:pPr>
            <a:r>
              <a:rPr lang="cs-CZ" sz="1800" b="0" dirty="0" err="1">
                <a:solidFill>
                  <a:srgbClr val="000000"/>
                </a:solidFill>
                <a:latin typeface="Montserrat" panose="00000500000000000000" pitchFamily="2" charset="-18"/>
              </a:rPr>
              <a:t>SimpleChangeManager</a:t>
            </a:r>
            <a:endParaRPr lang="en-US" sz="1800" dirty="0">
              <a:solidFill>
                <a:srgbClr val="000000"/>
              </a:solidFill>
              <a:latin typeface="Montserrat" panose="00000500000000000000" pitchFamily="2" charset="-18"/>
            </a:endParaRPr>
          </a:p>
          <a:p>
            <a:pPr marL="541338" marR="0" lvl="1" indent="-180975" algn="l" defTabSz="914400" rtl="0" eaLnBrk="0" fontAlgn="base" latinLnBrk="0" hangingPunct="0">
              <a:lnSpc>
                <a:spcPct val="100000"/>
              </a:lnSpc>
              <a:spcBef>
                <a:spcPct val="20000"/>
              </a:spcBef>
              <a:spcAft>
                <a:spcPct val="0"/>
              </a:spcAft>
              <a:buClr>
                <a:srgbClr val="35742A"/>
              </a:buClr>
              <a:buSzPct val="70000"/>
              <a:buFont typeface="Wingdings" panose="05000000000000000000" pitchFamily="2" charset="2"/>
              <a:buChar char="q"/>
              <a:tabLst/>
              <a:defRPr/>
            </a:pPr>
            <a:r>
              <a:rPr lang="cs-CZ" sz="1800" b="0" dirty="0" err="1">
                <a:solidFill>
                  <a:srgbClr val="000000"/>
                </a:solidFill>
                <a:latin typeface="Montserrat" panose="00000500000000000000" pitchFamily="2" charset="-18"/>
              </a:rPr>
              <a:t>DAGChangeManager</a:t>
            </a:r>
            <a:endParaRPr lang="cs-CZ" sz="1900" b="0" dirty="0">
              <a:solidFill>
                <a:srgbClr val="000000"/>
              </a:solidFill>
              <a:latin typeface="Montserrat" panose="00000500000000000000" pitchFamily="2" charset="-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49774-E71B-4982-A793-53A516457C8A}"/>
              </a:ext>
            </a:extLst>
          </p:cNvPr>
          <p:cNvSpPr>
            <a:spLocks noGrp="1"/>
          </p:cNvSpPr>
          <p:nvPr>
            <p:ph type="title"/>
          </p:nvPr>
        </p:nvSpPr>
        <p:spPr>
          <a:xfrm>
            <a:off x="1066800" y="228600"/>
            <a:ext cx="7924800" cy="533400"/>
          </a:xfrm>
        </p:spPr>
        <p:txBody>
          <a:bodyPr wrap="square" anchor="t">
            <a:normAutofit fontScale="90000"/>
          </a:bodyPr>
          <a:lstStyle/>
          <a:p>
            <a:pPr>
              <a:lnSpc>
                <a:spcPct val="90000"/>
              </a:lnSpc>
            </a:pPr>
            <a:r>
              <a:rPr kumimoji="0" lang="cs-CZ" altLang="cs-CZ" sz="24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Detaily implementace</a:t>
            </a:r>
            <a:br>
              <a:rPr kumimoji="0" lang="cs-CZ" altLang="cs-CZ" sz="24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br>
            <a:r>
              <a:rPr kumimoji="0" lang="cs-CZ" altLang="cs-CZ" sz="3200" b="0" i="0" u="none" strike="noStrike" kern="0" cap="none" spc="0" normalizeH="0" baseline="0" noProof="0" dirty="0" err="1">
                <a:ln>
                  <a:noFill/>
                </a:ln>
                <a:solidFill>
                  <a:srgbClr val="3B812F"/>
                </a:solidFill>
                <a:effectLst/>
                <a:uLnTx/>
                <a:uFillTx/>
                <a:latin typeface="Montserrat" panose="00000500000000000000" pitchFamily="2" charset="-18"/>
                <a:ea typeface="+mj-ea"/>
                <a:cs typeface="+mj-cs"/>
              </a:rPr>
              <a:t>Change</a:t>
            </a:r>
            <a:r>
              <a:rPr kumimoji="0" lang="cs-CZ"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 Manager</a:t>
            </a:r>
            <a:r>
              <a:rPr kumimoji="0" lang="en-US"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 - </a:t>
            </a:r>
            <a:r>
              <a:rPr kumimoji="0" lang="cs-CZ"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UML diagram</a:t>
            </a:r>
            <a:endParaRPr lang="en-US" sz="1500" dirty="0"/>
          </a:p>
        </p:txBody>
      </p:sp>
      <p:pic>
        <p:nvPicPr>
          <p:cNvPr id="4" name="Picture 2">
            <a:extLst>
              <a:ext uri="{FF2B5EF4-FFF2-40B4-BE49-F238E27FC236}">
                <a16:creationId xmlns:a16="http://schemas.microsoft.com/office/drawing/2014/main" id="{447A6C9E-5506-428E-85E1-9CAAD7F874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1455421"/>
            <a:ext cx="8839200" cy="486155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2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16F1D50-F44E-4822-9A3F-975C02BC0C8C}"/>
              </a:ext>
            </a:extLst>
          </p:cNvPr>
          <p:cNvSpPr>
            <a:spLocks noGrp="1" noChangeArrowheads="1"/>
          </p:cNvSpPr>
          <p:nvPr>
            <p:ph type="title"/>
          </p:nvPr>
        </p:nvSpPr>
        <p:spPr/>
        <p:txBody>
          <a:bodyPr/>
          <a:lstStyle/>
          <a:p>
            <a:pPr eaLnBrk="1" hangingPunct="1">
              <a:defRPr/>
            </a:pPr>
            <a:r>
              <a:rPr lang="cs-CZ" altLang="cs-CZ" sz="2800" dirty="0">
                <a:solidFill>
                  <a:schemeClr val="accent6"/>
                </a:solidFill>
                <a:latin typeface="Montserrat" panose="00000500000000000000" pitchFamily="2" charset="-18"/>
              </a:rPr>
              <a:t>Motivace</a:t>
            </a:r>
            <a:endParaRPr lang="cs-CZ" altLang="cs-CZ" sz="3000" dirty="0">
              <a:solidFill>
                <a:schemeClr val="accent6"/>
              </a:solidFill>
              <a:latin typeface="Montserrat" panose="00000500000000000000" pitchFamily="2" charset="-18"/>
            </a:endParaRPr>
          </a:p>
        </p:txBody>
      </p:sp>
      <p:grpSp>
        <p:nvGrpSpPr>
          <p:cNvPr id="2" name="Skupina 1">
            <a:extLst>
              <a:ext uri="{FF2B5EF4-FFF2-40B4-BE49-F238E27FC236}">
                <a16:creationId xmlns:a16="http://schemas.microsoft.com/office/drawing/2014/main" id="{27332A73-2508-4C41-8DD6-3E1AAC37E437}"/>
              </a:ext>
            </a:extLst>
          </p:cNvPr>
          <p:cNvGrpSpPr/>
          <p:nvPr/>
        </p:nvGrpSpPr>
        <p:grpSpPr>
          <a:xfrm>
            <a:off x="419100" y="928688"/>
            <a:ext cx="8534400" cy="5229225"/>
            <a:chOff x="419100" y="928688"/>
            <a:chExt cx="8534400" cy="5229225"/>
          </a:xfrm>
        </p:grpSpPr>
        <p:pic>
          <p:nvPicPr>
            <p:cNvPr id="6147" name="Obrázek 8">
              <a:extLst>
                <a:ext uri="{FF2B5EF4-FFF2-40B4-BE49-F238E27FC236}">
                  <a16:creationId xmlns:a16="http://schemas.microsoft.com/office/drawing/2014/main" id="{974DDD0F-155E-40C1-BA3B-A72E1139E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328738"/>
              <a:ext cx="57245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Obrázek 6">
              <a:extLst>
                <a:ext uri="{FF2B5EF4-FFF2-40B4-BE49-F238E27FC236}">
                  <a16:creationId xmlns:a16="http://schemas.microsoft.com/office/drawing/2014/main" id="{1DC6006C-E61D-41C1-840B-4D7FC2CA3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62100"/>
              <a:ext cx="1028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Obrázek 10">
              <a:extLst>
                <a:ext uri="{FF2B5EF4-FFF2-40B4-BE49-F238E27FC236}">
                  <a16:creationId xmlns:a16="http://schemas.microsoft.com/office/drawing/2014/main" id="{C540CCDA-8905-4904-9D43-3FF26963E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4097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Šipka: doprava 15">
              <a:extLst>
                <a:ext uri="{FF2B5EF4-FFF2-40B4-BE49-F238E27FC236}">
                  <a16:creationId xmlns:a16="http://schemas.microsoft.com/office/drawing/2014/main" id="{C9D4DDC5-EFD1-43E5-8763-B9220BF95C41}"/>
                </a:ext>
              </a:extLst>
            </p:cNvPr>
            <p:cNvSpPr/>
            <p:nvPr/>
          </p:nvSpPr>
          <p:spPr bwMode="auto">
            <a:xfrm>
              <a:off x="6424613" y="1485900"/>
              <a:ext cx="1143000" cy="571500"/>
            </a:xfrm>
            <a:prstGeom prst="righ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dirty="0">
                <a:latin typeface="Arial" charset="0"/>
              </a:endParaRPr>
            </a:p>
          </p:txBody>
        </p:sp>
        <p:sp>
          <p:nvSpPr>
            <p:cNvPr id="6151" name="TextovéPole 16">
              <a:extLst>
                <a:ext uri="{FF2B5EF4-FFF2-40B4-BE49-F238E27FC236}">
                  <a16:creationId xmlns:a16="http://schemas.microsoft.com/office/drawing/2014/main" id="{8B7D68F8-2013-487D-9541-4C23B180DB6F}"/>
                </a:ext>
              </a:extLst>
            </p:cNvPr>
            <p:cNvSpPr txBox="1">
              <a:spLocks noChangeArrowheads="1"/>
            </p:cNvSpPr>
            <p:nvPr/>
          </p:nvSpPr>
          <p:spPr bwMode="auto">
            <a:xfrm>
              <a:off x="2547938" y="928688"/>
              <a:ext cx="161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cs-CZ" sz="2000" dirty="0">
                  <a:latin typeface="Montserrat" panose="00000500000000000000" pitchFamily="2" charset="-18"/>
                </a:rPr>
                <a:t>Nov</a:t>
              </a:r>
              <a:r>
                <a:rPr lang="cs-CZ" altLang="cs-CZ" sz="2000" dirty="0">
                  <a:latin typeface="Montserrat" panose="00000500000000000000" pitchFamily="2" charset="-18"/>
                </a:rPr>
                <a:t>é</a:t>
              </a:r>
              <a:r>
                <a:rPr lang="en-US" altLang="cs-CZ" sz="2000" dirty="0">
                  <a:latin typeface="Montserrat" panose="00000500000000000000" pitchFamily="2" charset="-18"/>
                </a:rPr>
                <a:t> video</a:t>
              </a:r>
              <a:endParaRPr lang="cs-CZ" altLang="cs-CZ" sz="2000" dirty="0">
                <a:latin typeface="Montserrat" panose="00000500000000000000" pitchFamily="2" charset="-18"/>
              </a:endParaRPr>
            </a:p>
          </p:txBody>
        </p:sp>
        <p:sp>
          <p:nvSpPr>
            <p:cNvPr id="6152" name="TextovéPole 20">
              <a:extLst>
                <a:ext uri="{FF2B5EF4-FFF2-40B4-BE49-F238E27FC236}">
                  <a16:creationId xmlns:a16="http://schemas.microsoft.com/office/drawing/2014/main" id="{DF3F8971-B182-4A7D-8A33-FE63232C4F6C}"/>
                </a:ext>
              </a:extLst>
            </p:cNvPr>
            <p:cNvSpPr txBox="1">
              <a:spLocks noChangeArrowheads="1"/>
            </p:cNvSpPr>
            <p:nvPr/>
          </p:nvSpPr>
          <p:spPr bwMode="auto">
            <a:xfrm>
              <a:off x="7467600" y="984250"/>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cs-CZ" altLang="cs-CZ" sz="2000" dirty="0">
                  <a:latin typeface="Montserrat" panose="00000500000000000000" pitchFamily="2" charset="-18"/>
                </a:rPr>
                <a:t>Notifikace</a:t>
              </a:r>
            </a:p>
          </p:txBody>
        </p:sp>
        <p:sp>
          <p:nvSpPr>
            <p:cNvPr id="6153" name="TextovéPole 23">
              <a:extLst>
                <a:ext uri="{FF2B5EF4-FFF2-40B4-BE49-F238E27FC236}">
                  <a16:creationId xmlns:a16="http://schemas.microsoft.com/office/drawing/2014/main" id="{679C9068-839C-4D3C-9BF0-63BD341447A3}"/>
                </a:ext>
              </a:extLst>
            </p:cNvPr>
            <p:cNvSpPr txBox="1">
              <a:spLocks noChangeArrowheads="1"/>
            </p:cNvSpPr>
            <p:nvPr/>
          </p:nvSpPr>
          <p:spPr bwMode="auto">
            <a:xfrm>
              <a:off x="1062038" y="2419350"/>
              <a:ext cx="207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cs-CZ" altLang="cs-CZ" sz="2000" dirty="0">
                  <a:latin typeface="Montserrat" panose="00000500000000000000" pitchFamily="2" charset="-18"/>
                </a:rPr>
                <a:t>Změna teploty</a:t>
              </a:r>
            </a:p>
          </p:txBody>
        </p:sp>
        <p:sp>
          <p:nvSpPr>
            <p:cNvPr id="6154" name="TextovéPole 25">
              <a:extLst>
                <a:ext uri="{FF2B5EF4-FFF2-40B4-BE49-F238E27FC236}">
                  <a16:creationId xmlns:a16="http://schemas.microsoft.com/office/drawing/2014/main" id="{E4A176AB-1997-4638-851A-67DCC08C2419}"/>
                </a:ext>
              </a:extLst>
            </p:cNvPr>
            <p:cNvSpPr txBox="1">
              <a:spLocks noChangeArrowheads="1"/>
            </p:cNvSpPr>
            <p:nvPr/>
          </p:nvSpPr>
          <p:spPr bwMode="auto">
            <a:xfrm>
              <a:off x="5408613" y="2720975"/>
              <a:ext cx="308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a:latin typeface="Montserrat" panose="00000500000000000000" pitchFamily="2" charset="-18"/>
                </a:rPr>
                <a:t>Chceme vědět, že se změnila teplota</a:t>
              </a:r>
            </a:p>
          </p:txBody>
        </p:sp>
        <p:sp>
          <p:nvSpPr>
            <p:cNvPr id="27" name="Šipka: doprava 26">
              <a:extLst>
                <a:ext uri="{FF2B5EF4-FFF2-40B4-BE49-F238E27FC236}">
                  <a16:creationId xmlns:a16="http://schemas.microsoft.com/office/drawing/2014/main" id="{1FB17D7A-C329-4DA7-AACD-8921A1ED5674}"/>
                </a:ext>
              </a:extLst>
            </p:cNvPr>
            <p:cNvSpPr/>
            <p:nvPr/>
          </p:nvSpPr>
          <p:spPr bwMode="auto">
            <a:xfrm>
              <a:off x="3659188" y="4267200"/>
              <a:ext cx="1143000" cy="573088"/>
            </a:xfrm>
            <a:prstGeom prst="righ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dirty="0">
                <a:latin typeface="Arial" charset="0"/>
              </a:endParaRPr>
            </a:p>
          </p:txBody>
        </p:sp>
        <p:grpSp>
          <p:nvGrpSpPr>
            <p:cNvPr id="6156" name="Skupina 19">
              <a:extLst>
                <a:ext uri="{FF2B5EF4-FFF2-40B4-BE49-F238E27FC236}">
                  <a16:creationId xmlns:a16="http://schemas.microsoft.com/office/drawing/2014/main" id="{5BFC4F0B-6998-42C4-B209-0F1C5BFE81A8}"/>
                </a:ext>
              </a:extLst>
            </p:cNvPr>
            <p:cNvGrpSpPr>
              <a:grpSpLocks/>
            </p:cNvGrpSpPr>
            <p:nvPr/>
          </p:nvGrpSpPr>
          <p:grpSpPr bwMode="auto">
            <a:xfrm>
              <a:off x="5029200" y="3427413"/>
              <a:ext cx="3848100" cy="2562225"/>
              <a:chOff x="5295900" y="3426747"/>
              <a:chExt cx="3848100" cy="2562225"/>
            </a:xfrm>
          </p:grpSpPr>
          <p:pic>
            <p:nvPicPr>
              <p:cNvPr id="6158" name="Obrázek 18">
                <a:extLst>
                  <a:ext uri="{FF2B5EF4-FFF2-40B4-BE49-F238E27FC236}">
                    <a16:creationId xmlns:a16="http://schemas.microsoft.com/office/drawing/2014/main" id="{D2A97C63-C89A-4C61-B41D-CD4ADB1F4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ovéPole 27">
                <a:extLst>
                  <a:ext uri="{FF2B5EF4-FFF2-40B4-BE49-F238E27FC236}">
                    <a16:creationId xmlns:a16="http://schemas.microsoft.com/office/drawing/2014/main" id="{85F081C3-001E-4640-B6A4-B0A2A2379AE8}"/>
                  </a:ext>
                </a:extLst>
              </p:cNvPr>
              <p:cNvSpPr txBox="1">
                <a:spLocks noChangeArrowheads="1"/>
              </p:cNvSpPr>
              <p:nvPr/>
            </p:nvSpPr>
            <p:spPr bwMode="auto">
              <a:xfrm>
                <a:off x="5513391" y="4103904"/>
                <a:ext cx="34131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cs-CZ" altLang="cs-CZ" sz="4000" dirty="0">
                    <a:solidFill>
                      <a:schemeClr val="bg1"/>
                    </a:solidFill>
                    <a:latin typeface="Montserrat" panose="00000500000000000000" pitchFamily="2" charset="-18"/>
                  </a:rPr>
                  <a:t>Teplota: 12°C</a:t>
                </a:r>
              </a:p>
            </p:txBody>
          </p:sp>
        </p:grpSp>
        <p:pic>
          <p:nvPicPr>
            <p:cNvPr id="6157" name="Obrázek 29">
              <a:extLst>
                <a:ext uri="{FF2B5EF4-FFF2-40B4-BE49-F238E27FC236}">
                  <a16:creationId xmlns:a16="http://schemas.microsoft.com/office/drawing/2014/main" id="{CF87908E-63DF-4694-A38B-5EFD126E0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2917" r="20833"/>
            <a:stretch>
              <a:fillRect/>
            </a:stretch>
          </p:blipFill>
          <p:spPr bwMode="auto">
            <a:xfrm>
              <a:off x="846138" y="2814638"/>
              <a:ext cx="25082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326BA-80E4-4381-A8E7-6DA0DEB21F4E}"/>
              </a:ext>
            </a:extLst>
          </p:cNvPr>
          <p:cNvSpPr>
            <a:spLocks noGrp="1"/>
          </p:cNvSpPr>
          <p:nvPr>
            <p:ph type="title"/>
          </p:nvPr>
        </p:nvSpPr>
        <p:spPr>
          <a:xfrm>
            <a:off x="685800" y="2747962"/>
            <a:ext cx="7772400" cy="1362075"/>
          </a:xfrm>
        </p:spPr>
        <p:txBody>
          <a:bodyPr/>
          <a:lstStyle/>
          <a:p>
            <a:r>
              <a:rPr lang="cs-CZ" dirty="0">
                <a:solidFill>
                  <a:schemeClr val="accent2"/>
                </a:solidFill>
                <a:latin typeface="Montserrat" panose="00000500000000000000" pitchFamily="2" charset="-18"/>
              </a:rPr>
              <a:t>příklad implementace</a:t>
            </a:r>
          </a:p>
        </p:txBody>
      </p:sp>
    </p:spTree>
    <p:extLst>
      <p:ext uri="{BB962C8B-B14F-4D97-AF65-F5344CB8AC3E}">
        <p14:creationId xmlns:p14="http://schemas.microsoft.com/office/powerpoint/2010/main" val="3894354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D5F2C0C-5558-47BF-A041-6ADB68823EDA}"/>
              </a:ext>
            </a:extLst>
          </p:cNvPr>
          <p:cNvPicPr>
            <a:picLocks noChangeAspect="1"/>
          </p:cNvPicPr>
          <p:nvPr/>
        </p:nvPicPr>
        <p:blipFill>
          <a:blip r:embed="rId3"/>
          <a:stretch>
            <a:fillRect/>
          </a:stretch>
        </p:blipFill>
        <p:spPr>
          <a:xfrm>
            <a:off x="0" y="0"/>
            <a:ext cx="6571504" cy="6858000"/>
          </a:xfrm>
          <a:prstGeom prst="rect">
            <a:avLst/>
          </a:prstGeom>
        </p:spPr>
      </p:pic>
      <p:pic>
        <p:nvPicPr>
          <p:cNvPr id="3" name="Obrázek 2">
            <a:extLst>
              <a:ext uri="{FF2B5EF4-FFF2-40B4-BE49-F238E27FC236}">
                <a16:creationId xmlns:a16="http://schemas.microsoft.com/office/drawing/2014/main" id="{2F374474-DDE8-49A6-83B5-21933F3039E1}"/>
              </a:ext>
            </a:extLst>
          </p:cNvPr>
          <p:cNvPicPr>
            <a:picLocks noChangeAspect="1"/>
          </p:cNvPicPr>
          <p:nvPr/>
        </p:nvPicPr>
        <p:blipFill>
          <a:blip r:embed="rId4"/>
          <a:stretch>
            <a:fillRect/>
          </a:stretch>
        </p:blipFill>
        <p:spPr>
          <a:xfrm>
            <a:off x="4729413" y="4114800"/>
            <a:ext cx="4414587" cy="2590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E54C8BA9-5E98-4D39-811E-25686B7657ED}"/>
              </a:ext>
            </a:extLst>
          </p:cNvPr>
          <p:cNvPicPr>
            <a:picLocks noChangeAspect="1"/>
          </p:cNvPicPr>
          <p:nvPr/>
        </p:nvPicPr>
        <p:blipFill>
          <a:blip r:embed="rId3"/>
          <a:stretch>
            <a:fillRect/>
          </a:stretch>
        </p:blipFill>
        <p:spPr>
          <a:xfrm>
            <a:off x="18393" y="0"/>
            <a:ext cx="6335194" cy="5834063"/>
          </a:xfrm>
          <a:prstGeom prst="rect">
            <a:avLst/>
          </a:prstGeom>
        </p:spPr>
      </p:pic>
      <p:pic>
        <p:nvPicPr>
          <p:cNvPr id="5" name="Obrázek 4">
            <a:extLst>
              <a:ext uri="{FF2B5EF4-FFF2-40B4-BE49-F238E27FC236}">
                <a16:creationId xmlns:a16="http://schemas.microsoft.com/office/drawing/2014/main" id="{5830170C-ED97-4429-8E89-CD3E91C845DE}"/>
              </a:ext>
            </a:extLst>
          </p:cNvPr>
          <p:cNvPicPr>
            <a:picLocks noChangeAspect="1"/>
          </p:cNvPicPr>
          <p:nvPr/>
        </p:nvPicPr>
        <p:blipFill>
          <a:blip r:embed="rId4"/>
          <a:stretch>
            <a:fillRect/>
          </a:stretch>
        </p:blipFill>
        <p:spPr>
          <a:xfrm>
            <a:off x="3976292" y="0"/>
            <a:ext cx="4754589" cy="2474786"/>
          </a:xfrm>
          <a:prstGeom prst="rect">
            <a:avLst/>
          </a:prstGeom>
        </p:spPr>
      </p:pic>
      <p:pic>
        <p:nvPicPr>
          <p:cNvPr id="7" name="Obrázek 6">
            <a:extLst>
              <a:ext uri="{FF2B5EF4-FFF2-40B4-BE49-F238E27FC236}">
                <a16:creationId xmlns:a16="http://schemas.microsoft.com/office/drawing/2014/main" id="{CC85457C-A11A-4651-81BF-8CFDB5C19F0B}"/>
              </a:ext>
            </a:extLst>
          </p:cNvPr>
          <p:cNvPicPr>
            <a:picLocks noChangeAspect="1"/>
          </p:cNvPicPr>
          <p:nvPr/>
        </p:nvPicPr>
        <p:blipFill>
          <a:blip r:embed="rId5"/>
          <a:stretch>
            <a:fillRect/>
          </a:stretch>
        </p:blipFill>
        <p:spPr>
          <a:xfrm>
            <a:off x="21775" y="5873814"/>
            <a:ext cx="2257804" cy="887277"/>
          </a:xfrm>
          <a:prstGeom prst="rect">
            <a:avLst/>
          </a:prstGeom>
        </p:spPr>
      </p:pic>
      <p:pic>
        <p:nvPicPr>
          <p:cNvPr id="3" name="Obrázek 2">
            <a:extLst>
              <a:ext uri="{FF2B5EF4-FFF2-40B4-BE49-F238E27FC236}">
                <a16:creationId xmlns:a16="http://schemas.microsoft.com/office/drawing/2014/main" id="{2C9B20AC-553F-4287-B7D5-B7AC31662CC4}"/>
              </a:ext>
            </a:extLst>
          </p:cNvPr>
          <p:cNvPicPr>
            <a:picLocks noChangeAspect="1"/>
          </p:cNvPicPr>
          <p:nvPr/>
        </p:nvPicPr>
        <p:blipFill rotWithShape="1">
          <a:blip r:embed="rId6"/>
          <a:srcRect r="3163"/>
          <a:stretch/>
        </p:blipFill>
        <p:spPr>
          <a:xfrm>
            <a:off x="5181600" y="2893383"/>
            <a:ext cx="3268712" cy="38677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E534C93-2F13-45DA-A6EE-1594DE3A2D51}"/>
              </a:ext>
            </a:extLst>
          </p:cNvPr>
          <p:cNvSpPr>
            <a:spLocks noGrp="1" noChangeArrowheads="1"/>
          </p:cNvSpPr>
          <p:nvPr>
            <p:ph type="title"/>
          </p:nvPr>
        </p:nvSpPr>
        <p:spPr/>
        <p:txBody>
          <a:bodyPr/>
          <a:lstStyle/>
          <a:p>
            <a:r>
              <a:rPr kumimoji="0" lang="en-US"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Na co </a:t>
            </a:r>
            <a:r>
              <a:rPr kumimoji="0" lang="cs-CZ"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si</a:t>
            </a:r>
            <a:r>
              <a:rPr kumimoji="0" lang="en-US"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 </a:t>
            </a:r>
            <a:r>
              <a:rPr kumimoji="0" lang="cs-CZ" altLang="cs-CZ" sz="3200" b="0" i="0" u="none" strike="noStrike" kern="0" cap="none" spc="0" normalizeH="0" baseline="0" noProof="0" dirty="0">
                <a:ln>
                  <a:noFill/>
                </a:ln>
                <a:solidFill>
                  <a:srgbClr val="3B812F"/>
                </a:solidFill>
                <a:effectLst/>
                <a:uLnTx/>
                <a:uFillTx/>
                <a:latin typeface="Montserrat" panose="00000500000000000000" pitchFamily="2" charset="-18"/>
                <a:ea typeface="+mj-ea"/>
                <a:cs typeface="+mj-cs"/>
              </a:rPr>
              <a:t>dávat pozor</a:t>
            </a:r>
            <a:endParaRPr lang="sk-SK" altLang="cs-CZ" dirty="0"/>
          </a:p>
        </p:txBody>
      </p:sp>
      <p:sp>
        <p:nvSpPr>
          <p:cNvPr id="3" name="Content Placeholder 2">
            <a:extLst>
              <a:ext uri="{FF2B5EF4-FFF2-40B4-BE49-F238E27FC236}">
                <a16:creationId xmlns:a16="http://schemas.microsoft.com/office/drawing/2014/main" id="{0058A3B9-8E22-4A80-B6FB-5452A19E55A3}"/>
              </a:ext>
            </a:extLst>
          </p:cNvPr>
          <p:cNvSpPr>
            <a:spLocks noGrp="1"/>
          </p:cNvSpPr>
          <p:nvPr>
            <p:ph idx="1"/>
          </p:nvPr>
        </p:nvSpPr>
        <p:spPr/>
        <p:txBody>
          <a:bodyPr/>
          <a:lstStyle/>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endParaRPr kumimoji="0" lang="cs-CZ" sz="2000" b="0" i="0" u="none" strike="noStrike" kern="0" cap="none" spc="0" normalizeH="0" baseline="0" noProof="0" dirty="0">
              <a:ln>
                <a:noFill/>
              </a:ln>
              <a:solidFill>
                <a:srgbClr val="000000"/>
              </a:solidFill>
              <a:effectLst/>
              <a:uLnTx/>
              <a:uFillTx/>
              <a:latin typeface="Montserrat" panose="00000500000000000000" pitchFamily="2" charset="-18"/>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kumimoji="0" lang="cs-CZ" sz="2400" b="0" i="0" u="none" strike="noStrike" kern="0" cap="none" spc="0" normalizeH="0" baseline="0" noProof="0" dirty="0">
                <a:ln>
                  <a:noFill/>
                </a:ln>
                <a:solidFill>
                  <a:srgbClr val="000000"/>
                </a:solidFill>
                <a:effectLst/>
                <a:uLnTx/>
                <a:uFillTx/>
                <a:latin typeface="Montserrat" panose="00000500000000000000" pitchFamily="2" charset="-18"/>
              </a:rPr>
              <a:t>cykly</a:t>
            </a:r>
          </a:p>
          <a:p>
            <a:pPr lvl="1">
              <a:defRPr/>
            </a:pPr>
            <a:r>
              <a:rPr lang="cs-CZ" sz="2000" dirty="0">
                <a:latin typeface="Montserrat" panose="00000500000000000000" pitchFamily="2" charset="-18"/>
              </a:rPr>
              <a:t>dva </a:t>
            </a:r>
            <a:r>
              <a:rPr lang="cs-CZ" sz="2000" dirty="0" err="1">
                <a:latin typeface="Montserrat" panose="00000500000000000000" pitchFamily="2" charset="-18"/>
              </a:rPr>
              <a:t>Observery</a:t>
            </a:r>
            <a:r>
              <a:rPr lang="cs-CZ" sz="2000" dirty="0">
                <a:latin typeface="Montserrat" panose="00000500000000000000" pitchFamily="2" charset="-18"/>
              </a:rPr>
              <a:t> se navzájem sledují </a:t>
            </a:r>
            <a:r>
              <a:rPr lang="cs-CZ" sz="2000" dirty="0">
                <a:latin typeface="Montserrat" panose="00000500000000000000" pitchFamily="2" charset="-18"/>
                <a:sym typeface="Wingdings" panose="05000000000000000000" pitchFamily="2" charset="2"/>
              </a:rPr>
              <a:t></a:t>
            </a:r>
            <a:r>
              <a:rPr lang="cs-CZ" sz="2000" dirty="0">
                <a:latin typeface="Montserrat" panose="00000500000000000000" pitchFamily="2" charset="-18"/>
              </a:rPr>
              <a:t> zacyklení</a:t>
            </a: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kumimoji="0" lang="cs-CZ" sz="2400" b="0" i="0" u="none" strike="noStrike" kern="0" cap="none" spc="0" normalizeH="0" baseline="0" noProof="0" dirty="0">
                <a:ln>
                  <a:noFill/>
                </a:ln>
                <a:solidFill>
                  <a:srgbClr val="000000"/>
                </a:solidFill>
                <a:effectLst/>
                <a:uLnTx/>
                <a:uFillTx/>
                <a:latin typeface="Montserrat" panose="00000500000000000000" pitchFamily="2" charset="-18"/>
              </a:rPr>
              <a:t>problémy s pamětí</a:t>
            </a:r>
          </a:p>
          <a:p>
            <a:pPr lvl="1">
              <a:defRPr/>
            </a:pPr>
            <a:r>
              <a:rPr lang="cs-CZ" sz="2000" dirty="0">
                <a:latin typeface="Montserrat" panose="00000500000000000000" pitchFamily="2" charset="-18"/>
              </a:rPr>
              <a:t>vymazání </a:t>
            </a:r>
            <a:r>
              <a:rPr lang="cs-CZ" sz="2000" dirty="0" err="1">
                <a:latin typeface="Montserrat" panose="00000500000000000000" pitchFamily="2" charset="-18"/>
              </a:rPr>
              <a:t>Observeru</a:t>
            </a:r>
            <a:r>
              <a:rPr lang="cs-CZ" sz="2000" dirty="0">
                <a:latin typeface="Montserrat" panose="00000500000000000000" pitchFamily="2" charset="-18"/>
              </a:rPr>
              <a:t>, který je závislý na Subjektu</a:t>
            </a:r>
          </a:p>
          <a:p>
            <a:pPr lvl="1">
              <a:defRPr/>
            </a:pPr>
            <a:r>
              <a:rPr lang="cs-CZ" sz="2000" dirty="0">
                <a:latin typeface="Montserrat" panose="00000500000000000000" pitchFamily="2" charset="-18"/>
              </a:rPr>
              <a:t>vymazání Subjektu, který je pozorován </a:t>
            </a:r>
            <a:r>
              <a:rPr lang="cs-CZ" sz="2000" dirty="0" err="1">
                <a:latin typeface="Montserrat" panose="00000500000000000000" pitchFamily="2" charset="-18"/>
              </a:rPr>
              <a:t>Observerem</a:t>
            </a:r>
            <a:endParaRPr lang="cs-CZ" sz="2000" dirty="0">
              <a:latin typeface="Montserrat" panose="00000500000000000000" pitchFamily="2" charset="-18"/>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lang="cs-CZ" sz="2400" b="0" dirty="0">
                <a:solidFill>
                  <a:srgbClr val="000000"/>
                </a:solidFill>
                <a:latin typeface="Montserrat" panose="00000500000000000000" pitchFamily="2" charset="-18"/>
              </a:rPr>
              <a:t>pořadí update-ů </a:t>
            </a:r>
            <a:r>
              <a:rPr lang="cs-CZ" sz="2400" b="0" dirty="0" err="1">
                <a:solidFill>
                  <a:srgbClr val="000000"/>
                </a:solidFill>
                <a:latin typeface="Montserrat" panose="00000500000000000000" pitchFamily="2" charset="-18"/>
              </a:rPr>
              <a:t>Observerů</a:t>
            </a:r>
            <a:endParaRPr kumimoji="0" lang="cs-CZ" sz="2400" b="0" i="0" u="none" strike="noStrike" kern="0" cap="none" spc="0" normalizeH="0" baseline="0" noProof="0" dirty="0">
              <a:ln>
                <a:noFill/>
              </a:ln>
              <a:solidFill>
                <a:srgbClr val="000000"/>
              </a:solidFill>
              <a:effectLst/>
              <a:uLnTx/>
              <a:uFillTx/>
              <a:latin typeface="Montserrat" panose="00000500000000000000" pitchFamily="2" charset="-18"/>
            </a:endParaRPr>
          </a:p>
          <a:p>
            <a:pPr lvl="1">
              <a:buClr>
                <a:srgbClr val="35742A"/>
              </a:buClr>
              <a:buSzPct val="70000"/>
              <a:defRPr/>
            </a:pPr>
            <a:r>
              <a:rPr lang="cs-CZ" sz="2000" b="0" dirty="0">
                <a:solidFill>
                  <a:srgbClr val="000000"/>
                </a:solidFill>
                <a:latin typeface="Montserrat" panose="00000500000000000000" pitchFamily="2" charset="-18"/>
              </a:rPr>
              <a:t>není garantované</a:t>
            </a:r>
            <a:endParaRPr lang="cs-CZ" sz="1800" dirty="0">
              <a:latin typeface="Montserrat" panose="00000500000000000000" pitchFamily="2" charset="-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8D36BAA-83DA-4421-B805-3A5C8303405D}"/>
              </a:ext>
            </a:extLst>
          </p:cNvPr>
          <p:cNvSpPr>
            <a:spLocks noGrp="1" noChangeArrowheads="1"/>
          </p:cNvSpPr>
          <p:nvPr>
            <p:ph type="title"/>
          </p:nvPr>
        </p:nvSpPr>
        <p:spPr/>
        <p:txBody>
          <a:bodyPr/>
          <a:lstStyle/>
          <a:p>
            <a:r>
              <a:rPr lang="cs-CZ" altLang="cs-CZ" dirty="0">
                <a:solidFill>
                  <a:srgbClr val="3B812F"/>
                </a:solidFill>
                <a:latin typeface="Montserrat" panose="00000500000000000000" pitchFamily="2" charset="-18"/>
              </a:rPr>
              <a:t>Kde se </a:t>
            </a:r>
            <a:r>
              <a:rPr lang="cs-CZ" altLang="cs-CZ" dirty="0" err="1">
                <a:solidFill>
                  <a:srgbClr val="3B812F"/>
                </a:solidFill>
                <a:latin typeface="Montserrat" panose="00000500000000000000" pitchFamily="2" charset="-18"/>
              </a:rPr>
              <a:t>Observer</a:t>
            </a:r>
            <a:r>
              <a:rPr lang="cs-CZ" altLang="cs-CZ" dirty="0">
                <a:solidFill>
                  <a:srgbClr val="3B812F"/>
                </a:solidFill>
                <a:latin typeface="Montserrat" panose="00000500000000000000" pitchFamily="2" charset="-18"/>
              </a:rPr>
              <a:t> používá </a:t>
            </a:r>
            <a:endParaRPr lang="sk-SK" altLang="cs-CZ" dirty="0"/>
          </a:p>
        </p:txBody>
      </p:sp>
      <p:pic>
        <p:nvPicPr>
          <p:cNvPr id="7" name="Obrázek 6">
            <a:extLst>
              <a:ext uri="{FF2B5EF4-FFF2-40B4-BE49-F238E27FC236}">
                <a16:creationId xmlns:a16="http://schemas.microsoft.com/office/drawing/2014/main" id="{98A75477-D33C-45D1-A807-E0520F6AB47D}"/>
              </a:ext>
            </a:extLst>
          </p:cNvPr>
          <p:cNvPicPr>
            <a:picLocks noChangeAspect="1"/>
          </p:cNvPicPr>
          <p:nvPr/>
        </p:nvPicPr>
        <p:blipFill>
          <a:blip r:embed="rId3"/>
          <a:stretch>
            <a:fillRect/>
          </a:stretch>
        </p:blipFill>
        <p:spPr>
          <a:xfrm>
            <a:off x="5686881" y="1726237"/>
            <a:ext cx="1486234" cy="1349802"/>
          </a:xfrm>
          <a:prstGeom prst="rect">
            <a:avLst/>
          </a:prstGeom>
        </p:spPr>
      </p:pic>
      <p:sp>
        <p:nvSpPr>
          <p:cNvPr id="5" name="Content Placeholder 2">
            <a:extLst>
              <a:ext uri="{FF2B5EF4-FFF2-40B4-BE49-F238E27FC236}">
                <a16:creationId xmlns:a16="http://schemas.microsoft.com/office/drawing/2014/main" id="{1AC4C276-A0F1-48B7-B8A5-381D023BF42C}"/>
              </a:ext>
            </a:extLst>
          </p:cNvPr>
          <p:cNvSpPr txBox="1">
            <a:spLocks/>
          </p:cNvSpPr>
          <p:nvPr/>
        </p:nvSpPr>
        <p:spPr bwMode="auto">
          <a:xfrm>
            <a:off x="152400" y="1072055"/>
            <a:ext cx="8839200" cy="5638800"/>
          </a:xfrm>
          <a:prstGeom prst="rect">
            <a:avLst/>
          </a:prstGeom>
          <a:noFill/>
          <a:ln>
            <a:noFill/>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accent1"/>
              </a:buClr>
              <a:buSzPct val="65000"/>
              <a:buFont typeface="Wingdings" panose="05000000000000000000" pitchFamily="2" charset="2"/>
              <a:buChar char="n"/>
              <a:defRPr b="1">
                <a:solidFill>
                  <a:schemeClr val="tx1"/>
                </a:solidFill>
                <a:latin typeface="+mn-lt"/>
                <a:ea typeface="+mn-ea"/>
                <a:cs typeface="+mn-cs"/>
              </a:defRPr>
            </a:lvl1pPr>
            <a:lvl2pPr marL="541338" indent="-180975" algn="l" rtl="0" eaLnBrk="0" fontAlgn="base" hangingPunct="0">
              <a:spcBef>
                <a:spcPct val="20000"/>
              </a:spcBef>
              <a:spcAft>
                <a:spcPct val="0"/>
              </a:spcAft>
              <a:buClr>
                <a:schemeClr val="accent2"/>
              </a:buClr>
              <a:buSzPct val="60000"/>
              <a:buFont typeface="Wingdings" panose="05000000000000000000" pitchFamily="2" charset="2"/>
              <a:buChar char="q"/>
              <a:defRPr sz="1700">
                <a:solidFill>
                  <a:schemeClr val="tx1"/>
                </a:solidFill>
                <a:latin typeface="+mn-lt"/>
              </a:defRPr>
            </a:lvl2pPr>
            <a:lvl3pPr marL="895350" indent="-174625" algn="l" rtl="0" eaLnBrk="0" fontAlgn="base" hangingPunct="0">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defRPr>
            </a:lvl3pPr>
            <a:lvl4pPr marL="1257300" indent="-180975" algn="l" rtl="0" eaLnBrk="0" fontAlgn="base" hangingPunct="0">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defRPr>
            </a:lvl4pPr>
            <a:lvl5pPr marL="1619250" indent="-180975" algn="l" rtl="0" eaLnBrk="0" fontAlgn="base" hangingPunct="0">
              <a:spcBef>
                <a:spcPct val="20000"/>
              </a:spcBef>
              <a:spcAft>
                <a:spcPct val="0"/>
              </a:spcAft>
              <a:buClr>
                <a:schemeClr val="accent1"/>
              </a:buClr>
              <a:buSzPct val="75000"/>
              <a:buFont typeface="Wingdings" panose="05000000000000000000" pitchFamily="2" charset="2"/>
              <a:buChar char="§"/>
              <a:defRPr sz="1400">
                <a:solidFill>
                  <a:schemeClr val="tx1"/>
                </a:solidFill>
                <a:latin typeface="+mn-lt"/>
              </a:defRPr>
            </a:lvl5pPr>
            <a:lvl6pPr marL="20764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6pPr>
            <a:lvl7pPr marL="25336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7pPr>
            <a:lvl8pPr marL="29908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8pPr>
            <a:lvl9pPr marL="3448050" indent="-18097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9pPr>
          </a:lstStyle>
          <a:p>
            <a:pPr lvl="0">
              <a:buClr>
                <a:srgbClr val="CC9900"/>
              </a:buClr>
              <a:buSzPct val="130000"/>
              <a:buFont typeface="Wingdings" panose="05000000000000000000" pitchFamily="2" charset="2"/>
              <a:buChar char="§"/>
              <a:defRPr/>
            </a:pPr>
            <a:r>
              <a:rPr lang="cs-CZ" sz="2400" b="0" kern="0" dirty="0">
                <a:solidFill>
                  <a:srgbClr val="000000"/>
                </a:solidFill>
                <a:latin typeface="Montserrat" panose="00000500000000000000" pitchFamily="2" charset="-18"/>
              </a:rPr>
              <a:t>aplikace s GUI</a:t>
            </a:r>
          </a:p>
          <a:p>
            <a:pPr lvl="1">
              <a:buClr>
                <a:srgbClr val="3B812F"/>
              </a:buClr>
              <a:defRPr/>
            </a:pPr>
            <a:r>
              <a:rPr lang="cs-CZ" sz="2000" kern="0" dirty="0">
                <a:solidFill>
                  <a:srgbClr val="000000"/>
                </a:solidFill>
                <a:latin typeface="Montserrat" panose="00000500000000000000" pitchFamily="2" charset="-18"/>
              </a:rPr>
              <a:t>event </a:t>
            </a:r>
            <a:r>
              <a:rPr lang="cs-CZ" sz="2000" kern="0" dirty="0" err="1">
                <a:solidFill>
                  <a:srgbClr val="000000"/>
                </a:solidFill>
                <a:latin typeface="Montserrat" panose="00000500000000000000" pitchFamily="2" charset="-18"/>
              </a:rPr>
              <a:t>listener</a:t>
            </a:r>
            <a:r>
              <a:rPr lang="en-US" sz="2000" kern="0" dirty="0">
                <a:solidFill>
                  <a:srgbClr val="000000"/>
                </a:solidFill>
                <a:latin typeface="Montserrat" panose="00000500000000000000" pitchFamily="2" charset="-18"/>
              </a:rPr>
              <a:t>y</a:t>
            </a:r>
            <a:endParaRPr lang="cs-CZ" sz="2000" kern="0" dirty="0">
              <a:solidFill>
                <a:srgbClr val="000000"/>
              </a:solidFill>
              <a:latin typeface="Montserrat" panose="00000500000000000000" pitchFamily="2" charset="-18"/>
            </a:endParaRPr>
          </a:p>
          <a:p>
            <a:pPr lvl="1">
              <a:buClr>
                <a:srgbClr val="3B812F"/>
              </a:buClr>
              <a:defRPr/>
            </a:pPr>
            <a:r>
              <a:rPr lang="cs-CZ" sz="2000" kern="0" dirty="0">
                <a:solidFill>
                  <a:srgbClr val="000000"/>
                </a:solidFill>
                <a:latin typeface="Montserrat" panose="00000500000000000000" pitchFamily="2" charset="-18"/>
              </a:rPr>
              <a:t>různé zobrazení dat z jednoho zdroje</a:t>
            </a:r>
          </a:p>
          <a:p>
            <a:pPr lvl="0">
              <a:buClr>
                <a:srgbClr val="CC9900"/>
              </a:buClr>
              <a:buSzPct val="130000"/>
              <a:buFont typeface="Wingdings" panose="05000000000000000000" pitchFamily="2" charset="2"/>
              <a:buChar char="§"/>
              <a:defRPr/>
            </a:pPr>
            <a:r>
              <a:rPr lang="cs-CZ" sz="2400" b="0" kern="0" dirty="0">
                <a:solidFill>
                  <a:srgbClr val="000000"/>
                </a:solidFill>
                <a:latin typeface="Montserrat" panose="00000500000000000000" pitchFamily="2" charset="-18"/>
              </a:rPr>
              <a:t>klient-server aplikace</a:t>
            </a:r>
          </a:p>
          <a:p>
            <a:pPr lvl="1">
              <a:buClr>
                <a:srgbClr val="3B812F"/>
              </a:buClr>
              <a:defRPr/>
            </a:pPr>
            <a:r>
              <a:rPr lang="cs-CZ" sz="2000" kern="0" dirty="0">
                <a:solidFill>
                  <a:srgbClr val="000000"/>
                </a:solidFill>
                <a:latin typeface="Montserrat" panose="00000500000000000000" pitchFamily="2" charset="-18"/>
              </a:rPr>
              <a:t>skupinový chat</a:t>
            </a:r>
          </a:p>
          <a:p>
            <a:pPr lvl="2">
              <a:buClr>
                <a:srgbClr val="3B812F"/>
              </a:buClr>
              <a:defRPr/>
            </a:pPr>
            <a:r>
              <a:rPr lang="cs-CZ" sz="1900" kern="0" dirty="0">
                <a:solidFill>
                  <a:srgbClr val="000000"/>
                </a:solidFill>
                <a:latin typeface="Montserrat" panose="00000500000000000000" pitchFamily="2" charset="-18"/>
              </a:rPr>
              <a:t>Subjekt … chat na serveru</a:t>
            </a:r>
          </a:p>
          <a:p>
            <a:pPr lvl="2">
              <a:buClr>
                <a:srgbClr val="3B812F"/>
              </a:buClr>
              <a:defRPr/>
            </a:pPr>
            <a:r>
              <a:rPr lang="cs-CZ" sz="1900" kern="0" dirty="0" err="1">
                <a:solidFill>
                  <a:srgbClr val="000000"/>
                </a:solidFill>
                <a:latin typeface="Montserrat" panose="00000500000000000000" pitchFamily="2" charset="-18"/>
              </a:rPr>
              <a:t>Observer</a:t>
            </a:r>
            <a:r>
              <a:rPr lang="cs-CZ" sz="1900" kern="0" dirty="0">
                <a:solidFill>
                  <a:srgbClr val="000000"/>
                </a:solidFill>
                <a:latin typeface="Montserrat" panose="00000500000000000000" pitchFamily="2" charset="-18"/>
              </a:rPr>
              <a:t> … konkrétní osoby (s lokální kopií chatu)</a:t>
            </a:r>
          </a:p>
          <a:p>
            <a:pPr lvl="1">
              <a:buClr>
                <a:srgbClr val="3B812F"/>
              </a:buClr>
              <a:defRPr/>
            </a:pPr>
            <a:r>
              <a:rPr lang="cs-CZ" sz="2000" kern="0" dirty="0">
                <a:solidFill>
                  <a:srgbClr val="000000"/>
                </a:solidFill>
                <a:latin typeface="Montserrat" panose="00000500000000000000" pitchFamily="2" charset="-18"/>
              </a:rPr>
              <a:t>YouTube notifikace</a:t>
            </a:r>
          </a:p>
          <a:p>
            <a:pPr lvl="2">
              <a:buClr>
                <a:srgbClr val="3B812F"/>
              </a:buClr>
              <a:defRPr/>
            </a:pPr>
            <a:r>
              <a:rPr lang="cs-CZ" sz="2000" kern="0" dirty="0">
                <a:solidFill>
                  <a:srgbClr val="000000"/>
                </a:solidFill>
                <a:latin typeface="Montserrat" panose="00000500000000000000" pitchFamily="2" charset="-18"/>
              </a:rPr>
              <a:t>Subjekt … kanál</a:t>
            </a:r>
          </a:p>
          <a:p>
            <a:pPr lvl="2">
              <a:buClr>
                <a:srgbClr val="3B812F"/>
              </a:buClr>
              <a:defRPr/>
            </a:pPr>
            <a:r>
              <a:rPr lang="cs-CZ" sz="2000" kern="0" dirty="0" err="1">
                <a:solidFill>
                  <a:srgbClr val="000000"/>
                </a:solidFill>
                <a:latin typeface="Montserrat" panose="00000500000000000000" pitchFamily="2" charset="-18"/>
              </a:rPr>
              <a:t>Observer</a:t>
            </a:r>
            <a:r>
              <a:rPr lang="cs-CZ" sz="2000" kern="0" dirty="0">
                <a:solidFill>
                  <a:srgbClr val="000000"/>
                </a:solidFill>
                <a:latin typeface="Montserrat" panose="00000500000000000000" pitchFamily="2" charset="-18"/>
              </a:rPr>
              <a:t> … odběratelé</a:t>
            </a:r>
          </a:p>
          <a:p>
            <a:pPr lvl="0">
              <a:buClr>
                <a:srgbClr val="CC9900"/>
              </a:buClr>
              <a:buSzPct val="130000"/>
              <a:buFont typeface="Wingdings" panose="05000000000000000000" pitchFamily="2" charset="2"/>
              <a:buChar char="§"/>
              <a:defRPr/>
            </a:pPr>
            <a:r>
              <a:rPr lang="cs-CZ" sz="2400" b="0" kern="0" dirty="0">
                <a:solidFill>
                  <a:srgbClr val="000000"/>
                </a:solidFill>
                <a:latin typeface="Montserrat" panose="00000500000000000000" pitchFamily="2" charset="-18"/>
              </a:rPr>
              <a:t>konkrétní využití</a:t>
            </a:r>
          </a:p>
          <a:p>
            <a:pPr lvl="1">
              <a:buClr>
                <a:srgbClr val="35742A"/>
              </a:buClr>
              <a:buSzPct val="70000"/>
              <a:defRPr/>
            </a:pPr>
            <a:r>
              <a:rPr lang="cs-CZ" sz="2000" kern="0" dirty="0">
                <a:solidFill>
                  <a:srgbClr val="000000"/>
                </a:solidFill>
                <a:latin typeface="Montserrat" panose="00000500000000000000" pitchFamily="2" charset="-18"/>
              </a:rPr>
              <a:t>JavaScript event </a:t>
            </a:r>
            <a:r>
              <a:rPr lang="cs-CZ" sz="2000" kern="0" dirty="0" err="1">
                <a:solidFill>
                  <a:srgbClr val="000000"/>
                </a:solidFill>
                <a:latin typeface="Montserrat" panose="00000500000000000000" pitchFamily="2" charset="-18"/>
              </a:rPr>
              <a:t>listenery</a:t>
            </a:r>
            <a:endParaRPr lang="cs-CZ" sz="2000" kern="0" dirty="0">
              <a:solidFill>
                <a:srgbClr val="000000"/>
              </a:solidFill>
              <a:latin typeface="Montserrat" panose="00000500000000000000" pitchFamily="2" charset="-18"/>
            </a:endParaRPr>
          </a:p>
          <a:p>
            <a:pPr lvl="1">
              <a:buClr>
                <a:srgbClr val="35742A"/>
              </a:buClr>
              <a:buSzPct val="70000"/>
              <a:defRPr/>
            </a:pPr>
            <a:r>
              <a:rPr lang="cs-CZ" sz="2000" kern="0" dirty="0">
                <a:solidFill>
                  <a:srgbClr val="000000"/>
                </a:solidFill>
                <a:latin typeface="Montserrat" panose="00000500000000000000" pitchFamily="2" charset="-18"/>
              </a:rPr>
              <a:t>Obecné GUI knihovny</a:t>
            </a:r>
          </a:p>
          <a:p>
            <a:pPr lvl="2">
              <a:buClr>
                <a:srgbClr val="35742A"/>
              </a:buClr>
              <a:buSzPct val="70000"/>
              <a:defRPr/>
            </a:pPr>
            <a:r>
              <a:rPr lang="cs-CZ" sz="1900" kern="0" dirty="0" err="1">
                <a:solidFill>
                  <a:srgbClr val="000000"/>
                </a:solidFill>
                <a:latin typeface="Montserrat" panose="00000500000000000000" pitchFamily="2" charset="-18"/>
              </a:rPr>
              <a:t>WxWidgets</a:t>
            </a:r>
            <a:r>
              <a:rPr lang="cs-CZ" sz="1900" kern="0" dirty="0">
                <a:solidFill>
                  <a:srgbClr val="000000"/>
                </a:solidFill>
                <a:latin typeface="Montserrat" panose="00000500000000000000" pitchFamily="2" charset="-18"/>
              </a:rPr>
              <a:t> (C</a:t>
            </a:r>
            <a:r>
              <a:rPr lang="en-US" sz="1900" kern="0" dirty="0">
                <a:solidFill>
                  <a:srgbClr val="000000"/>
                </a:solidFill>
                <a:latin typeface="Montserrat" panose="00000500000000000000" pitchFamily="2" charset="-18"/>
              </a:rPr>
              <a:t>++)</a:t>
            </a:r>
            <a:endParaRPr lang="cs-CZ" sz="1800" kern="0" dirty="0">
              <a:solidFill>
                <a:srgbClr val="000000"/>
              </a:solidFill>
              <a:latin typeface="Montserrat" panose="00000500000000000000" pitchFamily="2" charset="-18"/>
            </a:endParaRPr>
          </a:p>
        </p:txBody>
      </p:sp>
      <p:pic>
        <p:nvPicPr>
          <p:cNvPr id="6" name="Obrázek 5">
            <a:extLst>
              <a:ext uri="{FF2B5EF4-FFF2-40B4-BE49-F238E27FC236}">
                <a16:creationId xmlns:a16="http://schemas.microsoft.com/office/drawing/2014/main" id="{3A06CB91-E8D6-4F55-A868-61629FF532AD}"/>
              </a:ext>
            </a:extLst>
          </p:cNvPr>
          <p:cNvPicPr>
            <a:picLocks noChangeAspect="1"/>
          </p:cNvPicPr>
          <p:nvPr/>
        </p:nvPicPr>
        <p:blipFill>
          <a:blip r:embed="rId4"/>
          <a:stretch>
            <a:fillRect/>
          </a:stretch>
        </p:blipFill>
        <p:spPr>
          <a:xfrm>
            <a:off x="6727628" y="862321"/>
            <a:ext cx="2177484" cy="1323795"/>
          </a:xfrm>
          <a:prstGeom prst="rect">
            <a:avLst/>
          </a:prstGeom>
        </p:spPr>
      </p:pic>
      <p:pic>
        <p:nvPicPr>
          <p:cNvPr id="8" name="Obrázek 7">
            <a:extLst>
              <a:ext uri="{FF2B5EF4-FFF2-40B4-BE49-F238E27FC236}">
                <a16:creationId xmlns:a16="http://schemas.microsoft.com/office/drawing/2014/main" id="{989A98FA-5A6D-49E1-84CD-762C5636B1AC}"/>
              </a:ext>
            </a:extLst>
          </p:cNvPr>
          <p:cNvPicPr>
            <a:picLocks noChangeAspect="1"/>
          </p:cNvPicPr>
          <p:nvPr/>
        </p:nvPicPr>
        <p:blipFill>
          <a:blip r:embed="rId5"/>
          <a:stretch>
            <a:fillRect/>
          </a:stretch>
        </p:blipFill>
        <p:spPr>
          <a:xfrm>
            <a:off x="6311102" y="4888163"/>
            <a:ext cx="2328330" cy="908865"/>
          </a:xfrm>
          <a:prstGeom prst="rect">
            <a:avLst/>
          </a:prstGeom>
        </p:spPr>
      </p:pic>
      <p:sp>
        <p:nvSpPr>
          <p:cNvPr id="12" name="TextovéPole 11">
            <a:extLst>
              <a:ext uri="{FF2B5EF4-FFF2-40B4-BE49-F238E27FC236}">
                <a16:creationId xmlns:a16="http://schemas.microsoft.com/office/drawing/2014/main" id="{9E93D64F-1CD3-44E1-AA38-50E25FBAA078}"/>
              </a:ext>
            </a:extLst>
          </p:cNvPr>
          <p:cNvSpPr txBox="1"/>
          <p:nvPr/>
        </p:nvSpPr>
        <p:spPr>
          <a:xfrm>
            <a:off x="4876800" y="1248034"/>
            <a:ext cx="1988933" cy="461665"/>
          </a:xfrm>
          <a:prstGeom prst="rect">
            <a:avLst/>
          </a:prstGeom>
          <a:noFill/>
        </p:spPr>
        <p:txBody>
          <a:bodyPr wrap="square">
            <a:spAutoFit/>
          </a:bodyPr>
          <a:lstStyle/>
          <a:p>
            <a:pPr algn="ctr"/>
            <a:r>
              <a:rPr kumimoji="0" lang="cs-CZ" sz="2400" b="0" i="0" u="none" strike="noStrike" kern="1200" cap="none" spc="0" normalizeH="0" baseline="0" noProof="0" dirty="0" err="1">
                <a:ln>
                  <a:noFill/>
                </a:ln>
                <a:solidFill>
                  <a:srgbClr val="A50021"/>
                </a:solidFill>
                <a:effectLst/>
                <a:uLnTx/>
                <a:uFillTx/>
                <a:latin typeface="Montserrat" panose="00000500000000000000" pitchFamily="2" charset="-18"/>
                <a:ea typeface="+mn-ea"/>
                <a:cs typeface="+mn-cs"/>
              </a:rPr>
              <a:t>Observers</a:t>
            </a:r>
            <a:endParaRPr lang="cs-CZ" dirty="0"/>
          </a:p>
        </p:txBody>
      </p:sp>
      <p:pic>
        <p:nvPicPr>
          <p:cNvPr id="4" name="Obrázek 3">
            <a:extLst>
              <a:ext uri="{FF2B5EF4-FFF2-40B4-BE49-F238E27FC236}">
                <a16:creationId xmlns:a16="http://schemas.microsoft.com/office/drawing/2014/main" id="{3F76C55D-B65D-4DD3-87BC-7A53CFF188A9}"/>
              </a:ext>
            </a:extLst>
          </p:cNvPr>
          <p:cNvPicPr>
            <a:picLocks noChangeAspect="1"/>
          </p:cNvPicPr>
          <p:nvPr/>
        </p:nvPicPr>
        <p:blipFill>
          <a:blip r:embed="rId6"/>
          <a:stretch>
            <a:fillRect/>
          </a:stretch>
        </p:blipFill>
        <p:spPr>
          <a:xfrm>
            <a:off x="7141796" y="1892103"/>
            <a:ext cx="1794636" cy="1571944"/>
          </a:xfrm>
          <a:prstGeom prst="rect">
            <a:avLst/>
          </a:prstGeom>
        </p:spPr>
      </p:pic>
      <p:sp>
        <p:nvSpPr>
          <p:cNvPr id="14" name="TextovéPole 13">
            <a:extLst>
              <a:ext uri="{FF2B5EF4-FFF2-40B4-BE49-F238E27FC236}">
                <a16:creationId xmlns:a16="http://schemas.microsoft.com/office/drawing/2014/main" id="{6D240347-4130-4D8E-A943-F5114E34519D}"/>
              </a:ext>
            </a:extLst>
          </p:cNvPr>
          <p:cNvSpPr txBox="1"/>
          <p:nvPr/>
        </p:nvSpPr>
        <p:spPr>
          <a:xfrm>
            <a:off x="6669912" y="5795893"/>
            <a:ext cx="1610710" cy="461665"/>
          </a:xfrm>
          <a:prstGeom prst="rect">
            <a:avLst/>
          </a:prstGeom>
          <a:noFill/>
        </p:spPr>
        <p:txBody>
          <a:bodyPr wrap="square">
            <a:spAutoFit/>
          </a:bodyPr>
          <a:lstStyle/>
          <a:p>
            <a:pPr algn="ctr"/>
            <a:r>
              <a:rPr lang="cs-CZ" altLang="cs-CZ" sz="2400" dirty="0" err="1">
                <a:solidFill>
                  <a:srgbClr val="0070C0"/>
                </a:solidFill>
                <a:latin typeface="Montserrat" panose="00000500000000000000" pitchFamily="2" charset="-18"/>
              </a:rPr>
              <a:t>Subject</a:t>
            </a:r>
            <a:endParaRPr lang="cs-CZ" dirty="0"/>
          </a:p>
        </p:txBody>
      </p:sp>
      <p:cxnSp>
        <p:nvCxnSpPr>
          <p:cNvPr id="13" name="Přímá spojnice se šipkou 12">
            <a:extLst>
              <a:ext uri="{FF2B5EF4-FFF2-40B4-BE49-F238E27FC236}">
                <a16:creationId xmlns:a16="http://schemas.microsoft.com/office/drawing/2014/main" id="{3FCA8B91-E662-4469-934E-04372AF217FA}"/>
              </a:ext>
            </a:extLst>
          </p:cNvPr>
          <p:cNvCxnSpPr>
            <a:cxnSpLocks/>
          </p:cNvCxnSpPr>
          <p:nvPr/>
        </p:nvCxnSpPr>
        <p:spPr bwMode="auto">
          <a:xfrm flipV="1">
            <a:off x="7543800" y="3610232"/>
            <a:ext cx="152400" cy="1105715"/>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CF25B47-AB98-4A6C-88F3-3AEB2D27803C}"/>
              </a:ext>
            </a:extLst>
          </p:cNvPr>
          <p:cNvSpPr>
            <a:spLocks noGrp="1" noChangeArrowheads="1"/>
          </p:cNvSpPr>
          <p:nvPr>
            <p:ph type="title"/>
          </p:nvPr>
        </p:nvSpPr>
        <p:spPr/>
        <p:txBody>
          <a:bodyPr/>
          <a:lstStyle/>
          <a:p>
            <a:r>
              <a:rPr lang="cs-CZ" altLang="cs-CZ" sz="3600" dirty="0">
                <a:solidFill>
                  <a:srgbClr val="3B812F"/>
                </a:solidFill>
                <a:latin typeface="Montserrat" panose="00000500000000000000" pitchFamily="2" charset="-18"/>
              </a:rPr>
              <a:t>Související návrhové vzory</a:t>
            </a:r>
            <a:endParaRPr lang="sk-SK" altLang="cs-CZ" sz="3600" dirty="0"/>
          </a:p>
        </p:txBody>
      </p:sp>
      <p:sp>
        <p:nvSpPr>
          <p:cNvPr id="3" name="Content Placeholder 2">
            <a:extLst>
              <a:ext uri="{FF2B5EF4-FFF2-40B4-BE49-F238E27FC236}">
                <a16:creationId xmlns:a16="http://schemas.microsoft.com/office/drawing/2014/main" id="{F59AF57B-6FF5-4A21-9E43-64FF8D8FDDE9}"/>
              </a:ext>
            </a:extLst>
          </p:cNvPr>
          <p:cNvSpPr>
            <a:spLocks noGrp="1"/>
          </p:cNvSpPr>
          <p:nvPr>
            <p:ph idx="1"/>
          </p:nvPr>
        </p:nvSpPr>
        <p:spPr/>
        <p:txBody>
          <a:bodyPr/>
          <a:lstStyle/>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endParaRPr kumimoji="0" lang="cs-CZ" sz="2400" b="0" i="0" u="none" strike="noStrike" kern="0" cap="none" spc="0" normalizeH="0" baseline="0" noProof="0" dirty="0">
              <a:ln>
                <a:noFill/>
              </a:ln>
              <a:solidFill>
                <a:srgbClr val="000000"/>
              </a:solidFill>
              <a:effectLst/>
              <a:uLnTx/>
              <a:uFillTx/>
              <a:latin typeface="Montserrat" panose="00000500000000000000" pitchFamily="2" charset="-18"/>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kumimoji="0" lang="cs-CZ" sz="2800" i="0" u="none" strike="noStrike" kern="0" cap="none" spc="0" normalizeH="0" baseline="0" noProof="0" dirty="0" err="1">
                <a:ln>
                  <a:noFill/>
                </a:ln>
                <a:solidFill>
                  <a:srgbClr val="000000"/>
                </a:solidFill>
                <a:effectLst/>
                <a:uLnTx/>
                <a:uFillTx/>
                <a:latin typeface="Montserrat" panose="00000500000000000000" pitchFamily="2" charset="-18"/>
              </a:rPr>
              <a:t>Mediator</a:t>
            </a:r>
            <a:endParaRPr kumimoji="0" lang="cs-CZ" sz="2800" i="0" u="none" strike="noStrike" kern="0" cap="none" spc="0" normalizeH="0" baseline="0" noProof="0" dirty="0">
              <a:ln>
                <a:noFill/>
              </a:ln>
              <a:solidFill>
                <a:srgbClr val="000000"/>
              </a:solidFill>
              <a:effectLst/>
              <a:uLnTx/>
              <a:uFillTx/>
              <a:latin typeface="Montserrat" panose="00000500000000000000" pitchFamily="2" charset="-18"/>
            </a:endParaRPr>
          </a:p>
          <a:p>
            <a:pPr lvl="1">
              <a:defRPr/>
            </a:pPr>
            <a:r>
              <a:rPr lang="cs-CZ" sz="2400" dirty="0">
                <a:latin typeface="Montserrat" panose="00000500000000000000" pitchFamily="2" charset="-18"/>
              </a:rPr>
              <a:t>Tím, že </a:t>
            </a:r>
            <a:r>
              <a:rPr lang="en-US" sz="2400" dirty="0">
                <a:latin typeface="Montserrat" panose="00000500000000000000" pitchFamily="2" charset="-18"/>
              </a:rPr>
              <a:t>Change</a:t>
            </a:r>
            <a:r>
              <a:rPr lang="cs-CZ" sz="2400" dirty="0">
                <a:latin typeface="Montserrat" panose="00000500000000000000" pitchFamily="2" charset="-18"/>
              </a:rPr>
              <a:t> </a:t>
            </a:r>
            <a:r>
              <a:rPr lang="en-US" sz="2400" dirty="0">
                <a:latin typeface="Montserrat" panose="00000500000000000000" pitchFamily="2" charset="-18"/>
              </a:rPr>
              <a:t>Manager</a:t>
            </a:r>
            <a:r>
              <a:rPr lang="cs-CZ" sz="2400" dirty="0">
                <a:latin typeface="Montserrat" panose="00000500000000000000" pitchFamily="2" charset="-18"/>
              </a:rPr>
              <a:t> schovává komplexní </a:t>
            </a:r>
            <a:r>
              <a:rPr kumimoji="0" lang="cs-CZ" sz="2400" b="0" i="0" u="none" strike="noStrike" kern="0" cap="none" spc="0" normalizeH="0" baseline="0" noProof="0" dirty="0">
                <a:ln>
                  <a:noFill/>
                </a:ln>
                <a:solidFill>
                  <a:srgbClr val="000000"/>
                </a:solidFill>
                <a:effectLst/>
                <a:uLnTx/>
                <a:uFillTx/>
                <a:latin typeface="Montserrat" panose="00000500000000000000" pitchFamily="2" charset="-18"/>
              </a:rPr>
              <a:t>update-ovací strategii, se chová jako </a:t>
            </a:r>
            <a:r>
              <a:rPr kumimoji="0" lang="cs-CZ" sz="2400" i="0" u="none" strike="noStrike" kern="0" cap="none" spc="0" normalizeH="0" baseline="0" noProof="0" dirty="0" err="1">
                <a:ln>
                  <a:noFill/>
                </a:ln>
                <a:solidFill>
                  <a:srgbClr val="000000"/>
                </a:solidFill>
                <a:effectLst/>
                <a:uLnTx/>
                <a:uFillTx/>
                <a:latin typeface="Montserrat" panose="00000500000000000000" pitchFamily="2" charset="-18"/>
              </a:rPr>
              <a:t>Mediator</a:t>
            </a:r>
            <a:r>
              <a:rPr kumimoji="0" lang="cs-CZ" sz="2400" i="0" u="none" strike="noStrike" kern="0" cap="none" spc="0" normalizeH="0" baseline="0" noProof="0" dirty="0">
                <a:ln>
                  <a:noFill/>
                </a:ln>
                <a:solidFill>
                  <a:srgbClr val="000000"/>
                </a:solidFill>
                <a:effectLst/>
                <a:uLnTx/>
                <a:uFillTx/>
                <a:latin typeface="Montserrat" panose="00000500000000000000" pitchFamily="2" charset="-18"/>
              </a:rPr>
              <a:t>.</a:t>
            </a:r>
            <a:endParaRPr lang="cs-CZ" sz="2400" dirty="0">
              <a:latin typeface="Montserrat" panose="00000500000000000000" pitchFamily="2" charset="-18"/>
            </a:endParaRPr>
          </a:p>
          <a:p>
            <a:pPr marL="180975" marR="0" lvl="0" indent="-180975" algn="l" defTabSz="914400" rtl="0" eaLnBrk="0" fontAlgn="base" latinLnBrk="0" hangingPunct="0">
              <a:lnSpc>
                <a:spcPct val="100000"/>
              </a:lnSpc>
              <a:spcBef>
                <a:spcPct val="20000"/>
              </a:spcBef>
              <a:spcAft>
                <a:spcPct val="0"/>
              </a:spcAft>
              <a:buClr>
                <a:srgbClr val="CC9900"/>
              </a:buClr>
              <a:buSzPct val="130000"/>
              <a:buFont typeface="Wingdings" panose="05000000000000000000" pitchFamily="2" charset="2"/>
              <a:buChar char="§"/>
              <a:tabLst/>
              <a:defRPr/>
            </a:pPr>
            <a:r>
              <a:rPr lang="cs-CZ" sz="2800" dirty="0" err="1">
                <a:solidFill>
                  <a:srgbClr val="000000"/>
                </a:solidFill>
                <a:latin typeface="Montserrat" panose="00000500000000000000" pitchFamily="2" charset="-18"/>
              </a:rPr>
              <a:t>Singleton</a:t>
            </a:r>
            <a:endParaRPr kumimoji="0" lang="cs-CZ" sz="2800" i="0" u="none" strike="noStrike" kern="0" cap="none" spc="0" normalizeH="0" baseline="0" noProof="0" dirty="0">
              <a:ln>
                <a:noFill/>
              </a:ln>
              <a:solidFill>
                <a:srgbClr val="000000"/>
              </a:solidFill>
              <a:effectLst/>
              <a:uLnTx/>
              <a:uFillTx/>
              <a:latin typeface="Montserrat" panose="00000500000000000000" pitchFamily="2" charset="-18"/>
            </a:endParaRPr>
          </a:p>
          <a:p>
            <a:pPr lvl="1">
              <a:defRPr/>
            </a:pPr>
            <a:r>
              <a:rPr lang="cs-CZ" sz="2400" dirty="0">
                <a:latin typeface="Montserrat" panose="00000500000000000000" pitchFamily="2" charset="-18"/>
              </a:rPr>
              <a:t>C</a:t>
            </a:r>
            <a:r>
              <a:rPr lang="en-US" sz="2400" dirty="0" err="1">
                <a:latin typeface="Montserrat" panose="00000500000000000000" pitchFamily="2" charset="-18"/>
              </a:rPr>
              <a:t>hange</a:t>
            </a:r>
            <a:r>
              <a:rPr lang="cs-CZ" sz="2400" dirty="0">
                <a:latin typeface="Montserrat" panose="00000500000000000000" pitchFamily="2" charset="-18"/>
              </a:rPr>
              <a:t> </a:t>
            </a:r>
            <a:r>
              <a:rPr lang="en-US" sz="2400" dirty="0">
                <a:latin typeface="Montserrat" panose="00000500000000000000" pitchFamily="2" charset="-18"/>
              </a:rPr>
              <a:t>Manager </a:t>
            </a:r>
            <a:r>
              <a:rPr lang="cs-CZ" sz="2400" dirty="0">
                <a:latin typeface="Montserrat" panose="00000500000000000000" pitchFamily="2" charset="-18"/>
              </a:rPr>
              <a:t>může být navržen jako </a:t>
            </a:r>
            <a:r>
              <a:rPr lang="cs-CZ" sz="2400" dirty="0" err="1">
                <a:latin typeface="Montserrat" panose="00000500000000000000" pitchFamily="2" charset="-18"/>
              </a:rPr>
              <a:t>Singleton</a:t>
            </a:r>
            <a:r>
              <a:rPr lang="cs-CZ" sz="2400" dirty="0">
                <a:latin typeface="Montserrat" panose="00000500000000000000" pitchFamily="2" charset="-18"/>
              </a:rPr>
              <a:t> kvůli tomu, aby byl unikátní a globálně přístupný.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7E98D-20E0-4CBF-86DE-3E381C96786C}"/>
              </a:ext>
            </a:extLst>
          </p:cNvPr>
          <p:cNvSpPr>
            <a:spLocks noGrp="1"/>
          </p:cNvSpPr>
          <p:nvPr>
            <p:ph type="title"/>
          </p:nvPr>
        </p:nvSpPr>
        <p:spPr>
          <a:xfrm>
            <a:off x="627993" y="5181600"/>
            <a:ext cx="7924800" cy="533400"/>
          </a:xfrm>
        </p:spPr>
        <p:txBody>
          <a:bodyPr/>
          <a:lstStyle/>
          <a:p>
            <a:pPr algn="ctr"/>
            <a:r>
              <a:rPr lang="cs-CZ" sz="4800" b="1" dirty="0">
                <a:solidFill>
                  <a:schemeClr val="accent2"/>
                </a:solidFill>
                <a:latin typeface="Montserrat" panose="00000500000000000000" pitchFamily="2" charset="-18"/>
              </a:rPr>
              <a:t>DĚKUJI ZA POZORNOST</a:t>
            </a:r>
          </a:p>
        </p:txBody>
      </p:sp>
      <p:pic>
        <p:nvPicPr>
          <p:cNvPr id="3" name="Obrázek 2">
            <a:extLst>
              <a:ext uri="{FF2B5EF4-FFF2-40B4-BE49-F238E27FC236}">
                <a16:creationId xmlns:a16="http://schemas.microsoft.com/office/drawing/2014/main" id="{3B283A12-0E46-4BD7-873E-32D7A9343A74}"/>
              </a:ext>
            </a:extLst>
          </p:cNvPr>
          <p:cNvPicPr>
            <a:picLocks noChangeAspect="1"/>
          </p:cNvPicPr>
          <p:nvPr/>
        </p:nvPicPr>
        <p:blipFill>
          <a:blip r:embed="rId2"/>
          <a:stretch>
            <a:fillRect/>
          </a:stretch>
        </p:blipFill>
        <p:spPr>
          <a:xfrm>
            <a:off x="914400" y="381000"/>
            <a:ext cx="7315200" cy="4572000"/>
          </a:xfrm>
          <a:prstGeom prst="rect">
            <a:avLst/>
          </a:prstGeom>
        </p:spPr>
      </p:pic>
    </p:spTree>
    <p:extLst>
      <p:ext uri="{BB962C8B-B14F-4D97-AF65-F5344CB8AC3E}">
        <p14:creationId xmlns:p14="http://schemas.microsoft.com/office/powerpoint/2010/main" val="394950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7F0FD6-0F1F-4D84-8419-50566E8A2332}"/>
              </a:ext>
            </a:extLst>
          </p:cNvPr>
          <p:cNvSpPr>
            <a:spLocks noGrp="1" noChangeArrowheads="1"/>
          </p:cNvSpPr>
          <p:nvPr>
            <p:ph type="title"/>
          </p:nvPr>
        </p:nvSpPr>
        <p:spPr/>
        <p:txBody>
          <a:bodyPr/>
          <a:lstStyle/>
          <a:p>
            <a:pPr eaLnBrk="1" hangingPunct="1">
              <a:defRPr/>
            </a:pPr>
            <a:r>
              <a:rPr lang="cs-CZ" altLang="cs-CZ" sz="2800" dirty="0">
                <a:solidFill>
                  <a:schemeClr val="accent6"/>
                </a:solidFill>
                <a:latin typeface="Montserrat" panose="00000500000000000000" pitchFamily="2" charset="-18"/>
              </a:rPr>
              <a:t>Komunikace – naivní řešení</a:t>
            </a:r>
            <a:endParaRPr lang="cs-CZ" altLang="cs-CZ" sz="2800" dirty="0">
              <a:latin typeface="Montserrat" panose="00000500000000000000" pitchFamily="2" charset="-18"/>
            </a:endParaRPr>
          </a:p>
        </p:txBody>
      </p:sp>
      <p:grpSp>
        <p:nvGrpSpPr>
          <p:cNvPr id="2" name="Skupina 1">
            <a:extLst>
              <a:ext uri="{FF2B5EF4-FFF2-40B4-BE49-F238E27FC236}">
                <a16:creationId xmlns:a16="http://schemas.microsoft.com/office/drawing/2014/main" id="{2DDA931F-26E8-4B3C-BBA2-4FC1E2FB8B16}"/>
              </a:ext>
            </a:extLst>
          </p:cNvPr>
          <p:cNvGrpSpPr/>
          <p:nvPr/>
        </p:nvGrpSpPr>
        <p:grpSpPr>
          <a:xfrm>
            <a:off x="152400" y="1143000"/>
            <a:ext cx="9039225" cy="5002213"/>
            <a:chOff x="152400" y="1143000"/>
            <a:chExt cx="9039225" cy="5002213"/>
          </a:xfrm>
        </p:grpSpPr>
        <p:grpSp>
          <p:nvGrpSpPr>
            <p:cNvPr id="8195" name="Skupina 4">
              <a:extLst>
                <a:ext uri="{FF2B5EF4-FFF2-40B4-BE49-F238E27FC236}">
                  <a16:creationId xmlns:a16="http://schemas.microsoft.com/office/drawing/2014/main" id="{665FBED7-2237-4C3F-B8A7-28AB1C20D4F0}"/>
                </a:ext>
              </a:extLst>
            </p:cNvPr>
            <p:cNvGrpSpPr>
              <a:grpSpLocks/>
            </p:cNvGrpSpPr>
            <p:nvPr/>
          </p:nvGrpSpPr>
          <p:grpSpPr bwMode="auto">
            <a:xfrm>
              <a:off x="5591175" y="2382838"/>
              <a:ext cx="3600450" cy="2339975"/>
              <a:chOff x="5295900" y="3426747"/>
              <a:chExt cx="3848100" cy="2562225"/>
            </a:xfrm>
          </p:grpSpPr>
          <p:pic>
            <p:nvPicPr>
              <p:cNvPr id="8218" name="Obrázek 5">
                <a:extLst>
                  <a:ext uri="{FF2B5EF4-FFF2-40B4-BE49-F238E27FC236}">
                    <a16:creationId xmlns:a16="http://schemas.microsoft.com/office/drawing/2014/main" id="{71AF8300-11DB-45FD-B135-9B7CDA7F1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TextovéPole 6">
                <a:extLst>
                  <a:ext uri="{FF2B5EF4-FFF2-40B4-BE49-F238E27FC236}">
                    <a16:creationId xmlns:a16="http://schemas.microsoft.com/office/drawing/2014/main" id="{EF446B53-3E50-44E5-A81E-72C1D75599AA}"/>
                  </a:ext>
                </a:extLst>
              </p:cNvPr>
              <p:cNvSpPr txBox="1">
                <a:spLocks noChangeArrowheads="1"/>
              </p:cNvSpPr>
              <p:nvPr/>
            </p:nvSpPr>
            <p:spPr bwMode="auto">
              <a:xfrm>
                <a:off x="5556476" y="4218419"/>
                <a:ext cx="3300498" cy="7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3600">
                    <a:solidFill>
                      <a:schemeClr val="bg1"/>
                    </a:solidFill>
                    <a:latin typeface="Montserrat" panose="00000500000000000000" pitchFamily="2" charset="-18"/>
                  </a:rPr>
                  <a:t>Teplota: 12°C</a:t>
                </a:r>
              </a:p>
            </p:txBody>
          </p:sp>
        </p:grpSp>
        <p:pic>
          <p:nvPicPr>
            <p:cNvPr id="8196" name="Obrázek 1">
              <a:extLst>
                <a:ext uri="{FF2B5EF4-FFF2-40B4-BE49-F238E27FC236}">
                  <a16:creationId xmlns:a16="http://schemas.microsoft.com/office/drawing/2014/main" id="{EADA884B-2CA2-4804-886F-C0D8691CB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917" r="20833"/>
            <a:stretch>
              <a:fillRect/>
            </a:stretch>
          </p:blipFill>
          <p:spPr bwMode="auto">
            <a:xfrm>
              <a:off x="152400" y="1978025"/>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Šipka: doleva 8">
              <a:extLst>
                <a:ext uri="{FF2B5EF4-FFF2-40B4-BE49-F238E27FC236}">
                  <a16:creationId xmlns:a16="http://schemas.microsoft.com/office/drawing/2014/main" id="{02D552C8-9A6F-4D43-8E59-E9E181A935F2}"/>
                </a:ext>
              </a:extLst>
            </p:cNvPr>
            <p:cNvSpPr/>
            <p:nvPr/>
          </p:nvSpPr>
          <p:spPr bwMode="auto">
            <a:xfrm>
              <a:off x="2601913" y="1477963"/>
              <a:ext cx="2895600" cy="131762"/>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3" name="TextovéPole 12">
              <a:extLst>
                <a:ext uri="{FF2B5EF4-FFF2-40B4-BE49-F238E27FC236}">
                  <a16:creationId xmlns:a16="http://schemas.microsoft.com/office/drawing/2014/main" id="{D3E7C84A-4B09-4912-9A06-13CD902DCCC6}"/>
                </a:ext>
              </a:extLst>
            </p:cNvPr>
            <p:cNvSpPr txBox="1">
              <a:spLocks/>
            </p:cNvSpPr>
            <p:nvPr/>
          </p:nvSpPr>
          <p:spPr>
            <a:xfrm>
              <a:off x="3467100" y="1143000"/>
              <a:ext cx="2120900" cy="400050"/>
            </a:xfrm>
            <a:prstGeom prst="rect">
              <a:avLst/>
            </a:prstGeom>
            <a:noFill/>
          </p:spPr>
          <p:txBody>
            <a:bodyPr wrap="none">
              <a:spAutoFit/>
            </a:bodyPr>
            <a:lstStyle/>
            <a:p>
              <a:pPr>
                <a:defRPr/>
              </a:pPr>
              <a:r>
                <a:rPr lang="cs-CZ" sz="2000" dirty="0">
                  <a:latin typeface="+mj-lt"/>
                </a:rPr>
                <a:t>Změnila se teplota?</a:t>
              </a:r>
            </a:p>
          </p:txBody>
        </p:sp>
        <p:sp>
          <p:nvSpPr>
            <p:cNvPr id="14" name="Šipka: doleva 13">
              <a:extLst>
                <a:ext uri="{FF2B5EF4-FFF2-40B4-BE49-F238E27FC236}">
                  <a16:creationId xmlns:a16="http://schemas.microsoft.com/office/drawing/2014/main" id="{C25A627A-CCEB-45A1-9F47-8F860E20C594}"/>
                </a:ext>
              </a:extLst>
            </p:cNvPr>
            <p:cNvSpPr/>
            <p:nvPr/>
          </p:nvSpPr>
          <p:spPr bwMode="auto">
            <a:xfrm>
              <a:off x="2601913" y="2473325"/>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5" name="TextovéPole 14">
              <a:extLst>
                <a:ext uri="{FF2B5EF4-FFF2-40B4-BE49-F238E27FC236}">
                  <a16:creationId xmlns:a16="http://schemas.microsoft.com/office/drawing/2014/main" id="{8FA6A0C0-A7D8-47EB-8FDA-D644A6BC08C1}"/>
                </a:ext>
              </a:extLst>
            </p:cNvPr>
            <p:cNvSpPr txBox="1">
              <a:spLocks/>
            </p:cNvSpPr>
            <p:nvPr/>
          </p:nvSpPr>
          <p:spPr>
            <a:xfrm>
              <a:off x="3465513" y="2138363"/>
              <a:ext cx="2122487" cy="400050"/>
            </a:xfrm>
            <a:prstGeom prst="rect">
              <a:avLst/>
            </a:prstGeom>
            <a:noFill/>
          </p:spPr>
          <p:txBody>
            <a:bodyPr wrap="none">
              <a:spAutoFit/>
            </a:bodyPr>
            <a:lstStyle/>
            <a:p>
              <a:pPr>
                <a:defRPr/>
              </a:pPr>
              <a:r>
                <a:rPr lang="cs-CZ" sz="2000" dirty="0">
                  <a:latin typeface="+mj-lt"/>
                </a:rPr>
                <a:t>Změnila se teplota?</a:t>
              </a:r>
            </a:p>
          </p:txBody>
        </p:sp>
        <p:sp>
          <p:nvSpPr>
            <p:cNvPr id="16" name="Šipka: doleva 15">
              <a:extLst>
                <a:ext uri="{FF2B5EF4-FFF2-40B4-BE49-F238E27FC236}">
                  <a16:creationId xmlns:a16="http://schemas.microsoft.com/office/drawing/2014/main" id="{7FE4859E-AD5C-4CDC-B8D0-0AF577DB9320}"/>
                </a:ext>
              </a:extLst>
            </p:cNvPr>
            <p:cNvSpPr/>
            <p:nvPr/>
          </p:nvSpPr>
          <p:spPr bwMode="auto">
            <a:xfrm>
              <a:off x="2597150" y="3770313"/>
              <a:ext cx="2895600" cy="133350"/>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7" name="TextovéPole 16">
              <a:extLst>
                <a:ext uri="{FF2B5EF4-FFF2-40B4-BE49-F238E27FC236}">
                  <a16:creationId xmlns:a16="http://schemas.microsoft.com/office/drawing/2014/main" id="{C5A55FAC-FE19-4B00-82A8-017444EF472C}"/>
                </a:ext>
              </a:extLst>
            </p:cNvPr>
            <p:cNvSpPr txBox="1">
              <a:spLocks/>
            </p:cNvSpPr>
            <p:nvPr/>
          </p:nvSpPr>
          <p:spPr>
            <a:xfrm>
              <a:off x="3462338" y="3435350"/>
              <a:ext cx="2120900" cy="401638"/>
            </a:xfrm>
            <a:prstGeom prst="rect">
              <a:avLst/>
            </a:prstGeom>
            <a:noFill/>
          </p:spPr>
          <p:txBody>
            <a:bodyPr wrap="none">
              <a:spAutoFit/>
            </a:bodyPr>
            <a:lstStyle/>
            <a:p>
              <a:pPr>
                <a:defRPr/>
              </a:pPr>
              <a:r>
                <a:rPr lang="cs-CZ" sz="2000" dirty="0">
                  <a:latin typeface="+mj-lt"/>
                </a:rPr>
                <a:t>Změnila se teplota?</a:t>
              </a:r>
            </a:p>
          </p:txBody>
        </p:sp>
        <p:sp>
          <p:nvSpPr>
            <p:cNvPr id="18" name="Šipka: doleva 17">
              <a:extLst>
                <a:ext uri="{FF2B5EF4-FFF2-40B4-BE49-F238E27FC236}">
                  <a16:creationId xmlns:a16="http://schemas.microsoft.com/office/drawing/2014/main" id="{574144F7-6F4E-4230-BEB8-5C55232A4806}"/>
                </a:ext>
              </a:extLst>
            </p:cNvPr>
            <p:cNvSpPr/>
            <p:nvPr/>
          </p:nvSpPr>
          <p:spPr bwMode="auto">
            <a:xfrm>
              <a:off x="2598738" y="4679950"/>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9" name="TextovéPole 18">
              <a:extLst>
                <a:ext uri="{FF2B5EF4-FFF2-40B4-BE49-F238E27FC236}">
                  <a16:creationId xmlns:a16="http://schemas.microsoft.com/office/drawing/2014/main" id="{2ACDB7DA-F3D5-4D8B-AE52-D864EDBC67C3}"/>
                </a:ext>
              </a:extLst>
            </p:cNvPr>
            <p:cNvSpPr txBox="1">
              <a:spLocks/>
            </p:cNvSpPr>
            <p:nvPr/>
          </p:nvSpPr>
          <p:spPr>
            <a:xfrm>
              <a:off x="3463925" y="4344988"/>
              <a:ext cx="2120900" cy="400050"/>
            </a:xfrm>
            <a:prstGeom prst="rect">
              <a:avLst/>
            </a:prstGeom>
            <a:noFill/>
          </p:spPr>
          <p:txBody>
            <a:bodyPr wrap="none">
              <a:spAutoFit/>
            </a:bodyPr>
            <a:lstStyle/>
            <a:p>
              <a:pPr>
                <a:defRPr/>
              </a:pPr>
              <a:r>
                <a:rPr lang="cs-CZ" sz="2000" dirty="0">
                  <a:latin typeface="+mj-lt"/>
                </a:rPr>
                <a:t>Změnila se teplota?</a:t>
              </a:r>
            </a:p>
          </p:txBody>
        </p:sp>
        <p:sp>
          <p:nvSpPr>
            <p:cNvPr id="21" name="Šipka: doleva 20">
              <a:extLst>
                <a:ext uri="{FF2B5EF4-FFF2-40B4-BE49-F238E27FC236}">
                  <a16:creationId xmlns:a16="http://schemas.microsoft.com/office/drawing/2014/main" id="{FB319108-7962-46EF-98D1-3FACA439114F}"/>
                </a:ext>
              </a:extLst>
            </p:cNvPr>
            <p:cNvSpPr/>
            <p:nvPr/>
          </p:nvSpPr>
          <p:spPr bwMode="auto">
            <a:xfrm flipH="1">
              <a:off x="2606675" y="1936750"/>
              <a:ext cx="2895600" cy="131763"/>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22" name="TextovéPole 21">
              <a:extLst>
                <a:ext uri="{FF2B5EF4-FFF2-40B4-BE49-F238E27FC236}">
                  <a16:creationId xmlns:a16="http://schemas.microsoft.com/office/drawing/2014/main" id="{ED2594FD-7F71-4120-9B92-D2FC41A2F51E}"/>
                </a:ext>
              </a:extLst>
            </p:cNvPr>
            <p:cNvSpPr txBox="1">
              <a:spLocks/>
            </p:cNvSpPr>
            <p:nvPr/>
          </p:nvSpPr>
          <p:spPr>
            <a:xfrm>
              <a:off x="2532063" y="1603375"/>
              <a:ext cx="1533525" cy="400050"/>
            </a:xfrm>
            <a:prstGeom prst="rect">
              <a:avLst/>
            </a:prstGeom>
            <a:noFill/>
          </p:spPr>
          <p:txBody>
            <a:bodyPr wrap="none">
              <a:spAutoFit/>
            </a:bodyPr>
            <a:lstStyle/>
            <a:p>
              <a:pPr>
                <a:defRPr/>
              </a:pPr>
              <a:r>
                <a:rPr lang="cs-CZ" sz="2000" dirty="0">
                  <a:solidFill>
                    <a:schemeClr val="accent6"/>
                  </a:solidFill>
                  <a:latin typeface="+mj-lt"/>
                </a:rPr>
                <a:t>Ano, na 15°C</a:t>
              </a:r>
            </a:p>
          </p:txBody>
        </p:sp>
        <p:sp>
          <p:nvSpPr>
            <p:cNvPr id="23" name="Šipka: doleva 22">
              <a:extLst>
                <a:ext uri="{FF2B5EF4-FFF2-40B4-BE49-F238E27FC236}">
                  <a16:creationId xmlns:a16="http://schemas.microsoft.com/office/drawing/2014/main" id="{80691D37-A660-4F43-B41D-55B877577DDD}"/>
                </a:ext>
              </a:extLst>
            </p:cNvPr>
            <p:cNvSpPr/>
            <p:nvPr/>
          </p:nvSpPr>
          <p:spPr bwMode="auto">
            <a:xfrm flipH="1">
              <a:off x="2589213" y="5138738"/>
              <a:ext cx="2895600" cy="131762"/>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24" name="TextovéPole 23">
              <a:extLst>
                <a:ext uri="{FF2B5EF4-FFF2-40B4-BE49-F238E27FC236}">
                  <a16:creationId xmlns:a16="http://schemas.microsoft.com/office/drawing/2014/main" id="{992FF35A-9E83-4E38-A6DB-C5C85E4B7CCC}"/>
                </a:ext>
              </a:extLst>
            </p:cNvPr>
            <p:cNvSpPr txBox="1">
              <a:spLocks/>
            </p:cNvSpPr>
            <p:nvPr/>
          </p:nvSpPr>
          <p:spPr>
            <a:xfrm>
              <a:off x="2514600" y="4805363"/>
              <a:ext cx="1535113" cy="400050"/>
            </a:xfrm>
            <a:prstGeom prst="rect">
              <a:avLst/>
            </a:prstGeom>
            <a:noFill/>
          </p:spPr>
          <p:txBody>
            <a:bodyPr wrap="none">
              <a:spAutoFit/>
            </a:bodyPr>
            <a:lstStyle/>
            <a:p>
              <a:pPr>
                <a:defRPr/>
              </a:pPr>
              <a:r>
                <a:rPr lang="cs-CZ" sz="2000" dirty="0">
                  <a:solidFill>
                    <a:schemeClr val="accent6"/>
                  </a:solidFill>
                  <a:latin typeface="+mj-lt"/>
                </a:rPr>
                <a:t>Ano, na 12°C</a:t>
              </a:r>
            </a:p>
          </p:txBody>
        </p:sp>
        <p:sp>
          <p:nvSpPr>
            <p:cNvPr id="8209" name="Šipka: doleva 24">
              <a:extLst>
                <a:ext uri="{FF2B5EF4-FFF2-40B4-BE49-F238E27FC236}">
                  <a16:creationId xmlns:a16="http://schemas.microsoft.com/office/drawing/2014/main" id="{C722240D-E467-45CD-9C60-7DBC8CDBE5FD}"/>
                </a:ext>
              </a:extLst>
            </p:cNvPr>
            <p:cNvSpPr>
              <a:spLocks noChangeArrowheads="1"/>
            </p:cNvSpPr>
            <p:nvPr/>
          </p:nvSpPr>
          <p:spPr bwMode="auto">
            <a:xfrm flipH="1">
              <a:off x="2606675" y="2919413"/>
              <a:ext cx="2895600" cy="131762"/>
            </a:xfrm>
            <a:prstGeom prst="leftArrow">
              <a:avLst>
                <a:gd name="adj1" fmla="val 50000"/>
                <a:gd name="adj2" fmla="val 49955"/>
              </a:avLst>
            </a:prstGeom>
            <a:solidFill>
              <a:srgbClr val="C00000">
                <a:alpha val="50195"/>
              </a:srgbClr>
            </a:solidFill>
            <a:ln w="6350" algn="ctr">
              <a:solidFill>
                <a:schemeClr val="tx1"/>
              </a:solidFill>
              <a:round/>
              <a:headEnd/>
              <a:tailEnd/>
            </a:ln>
          </p:spPr>
          <p:txBody>
            <a:bodyPr lIns="54000" tIns="36000" rIns="54000" bIns="3600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cs-CZ" altLang="cs-CZ"/>
            </a:p>
          </p:txBody>
        </p:sp>
        <p:sp>
          <p:nvSpPr>
            <p:cNvPr id="26" name="TextovéPole 25">
              <a:extLst>
                <a:ext uri="{FF2B5EF4-FFF2-40B4-BE49-F238E27FC236}">
                  <a16:creationId xmlns:a16="http://schemas.microsoft.com/office/drawing/2014/main" id="{0E3A0E43-AE04-4670-A5C6-7421587FACD7}"/>
                </a:ext>
              </a:extLst>
            </p:cNvPr>
            <p:cNvSpPr txBox="1">
              <a:spLocks/>
            </p:cNvSpPr>
            <p:nvPr/>
          </p:nvSpPr>
          <p:spPr>
            <a:xfrm>
              <a:off x="2530475" y="2586038"/>
              <a:ext cx="490538" cy="400050"/>
            </a:xfrm>
            <a:prstGeom prst="rect">
              <a:avLst/>
            </a:prstGeom>
            <a:noFill/>
          </p:spPr>
          <p:txBody>
            <a:bodyPr wrap="none">
              <a:spAutoFit/>
            </a:bodyPr>
            <a:lstStyle/>
            <a:p>
              <a:pPr>
                <a:defRPr/>
              </a:pPr>
              <a:r>
                <a:rPr lang="cs-CZ" sz="2000" dirty="0">
                  <a:solidFill>
                    <a:srgbClr val="C00000"/>
                  </a:solidFill>
                  <a:latin typeface="+mj-lt"/>
                </a:rPr>
                <a:t>Ne</a:t>
              </a:r>
            </a:p>
          </p:txBody>
        </p:sp>
        <p:sp>
          <p:nvSpPr>
            <p:cNvPr id="8211" name="Šipka: doleva 28">
              <a:extLst>
                <a:ext uri="{FF2B5EF4-FFF2-40B4-BE49-F238E27FC236}">
                  <a16:creationId xmlns:a16="http://schemas.microsoft.com/office/drawing/2014/main" id="{D86D9355-D07D-4C56-B142-CED015F70FCA}"/>
                </a:ext>
              </a:extLst>
            </p:cNvPr>
            <p:cNvSpPr>
              <a:spLocks noChangeArrowheads="1"/>
            </p:cNvSpPr>
            <p:nvPr/>
          </p:nvSpPr>
          <p:spPr bwMode="auto">
            <a:xfrm flipH="1">
              <a:off x="2598738" y="4191000"/>
              <a:ext cx="2895600" cy="131763"/>
            </a:xfrm>
            <a:prstGeom prst="leftArrow">
              <a:avLst>
                <a:gd name="adj1" fmla="val 50000"/>
                <a:gd name="adj2" fmla="val 49954"/>
              </a:avLst>
            </a:prstGeom>
            <a:solidFill>
              <a:srgbClr val="C00000">
                <a:alpha val="50195"/>
              </a:srgbClr>
            </a:solidFill>
            <a:ln w="6350" algn="ctr">
              <a:solidFill>
                <a:schemeClr val="tx1"/>
              </a:solidFill>
              <a:round/>
              <a:headEnd/>
              <a:tailEnd/>
            </a:ln>
          </p:spPr>
          <p:txBody>
            <a:bodyPr lIns="54000" tIns="36000" rIns="54000" bIns="3600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cs-CZ" altLang="cs-CZ"/>
            </a:p>
          </p:txBody>
        </p:sp>
        <p:sp>
          <p:nvSpPr>
            <p:cNvPr id="30" name="TextovéPole 29">
              <a:extLst>
                <a:ext uri="{FF2B5EF4-FFF2-40B4-BE49-F238E27FC236}">
                  <a16:creationId xmlns:a16="http://schemas.microsoft.com/office/drawing/2014/main" id="{3A0DB0EE-1F4E-4CBF-B81D-E95FE2BE5444}"/>
                </a:ext>
              </a:extLst>
            </p:cNvPr>
            <p:cNvSpPr txBox="1">
              <a:spLocks/>
            </p:cNvSpPr>
            <p:nvPr/>
          </p:nvSpPr>
          <p:spPr>
            <a:xfrm>
              <a:off x="2524125" y="3856038"/>
              <a:ext cx="488950" cy="401637"/>
            </a:xfrm>
            <a:prstGeom prst="rect">
              <a:avLst/>
            </a:prstGeom>
            <a:noFill/>
          </p:spPr>
          <p:txBody>
            <a:bodyPr wrap="none">
              <a:spAutoFit/>
            </a:bodyPr>
            <a:lstStyle/>
            <a:p>
              <a:pPr>
                <a:defRPr/>
              </a:pPr>
              <a:r>
                <a:rPr lang="cs-CZ" sz="2000" dirty="0">
                  <a:solidFill>
                    <a:srgbClr val="C00000"/>
                  </a:solidFill>
                  <a:latin typeface="+mj-lt"/>
                </a:rPr>
                <a:t>Ne</a:t>
              </a:r>
            </a:p>
          </p:txBody>
        </p:sp>
        <p:sp>
          <p:nvSpPr>
            <p:cNvPr id="31" name="Šipka: doleva 30">
              <a:extLst>
                <a:ext uri="{FF2B5EF4-FFF2-40B4-BE49-F238E27FC236}">
                  <a16:creationId xmlns:a16="http://schemas.microsoft.com/office/drawing/2014/main" id="{A7C35956-61A4-4C90-8A49-E9AA7E7D723E}"/>
                </a:ext>
              </a:extLst>
            </p:cNvPr>
            <p:cNvSpPr/>
            <p:nvPr/>
          </p:nvSpPr>
          <p:spPr bwMode="auto">
            <a:xfrm>
              <a:off x="2601913" y="5592763"/>
              <a:ext cx="2895600" cy="131762"/>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32" name="TextovéPole 31">
              <a:extLst>
                <a:ext uri="{FF2B5EF4-FFF2-40B4-BE49-F238E27FC236}">
                  <a16:creationId xmlns:a16="http://schemas.microsoft.com/office/drawing/2014/main" id="{E915597E-E657-464E-9F40-4C2984352572}"/>
                </a:ext>
              </a:extLst>
            </p:cNvPr>
            <p:cNvSpPr txBox="1">
              <a:spLocks/>
            </p:cNvSpPr>
            <p:nvPr/>
          </p:nvSpPr>
          <p:spPr>
            <a:xfrm>
              <a:off x="3465513" y="5257800"/>
              <a:ext cx="2122487" cy="400050"/>
            </a:xfrm>
            <a:prstGeom prst="rect">
              <a:avLst/>
            </a:prstGeom>
            <a:noFill/>
          </p:spPr>
          <p:txBody>
            <a:bodyPr wrap="none">
              <a:spAutoFit/>
            </a:bodyPr>
            <a:lstStyle/>
            <a:p>
              <a:pPr>
                <a:defRPr/>
              </a:pPr>
              <a:r>
                <a:rPr lang="cs-CZ" sz="2000" dirty="0">
                  <a:latin typeface="+mj-lt"/>
                </a:rPr>
                <a:t>Změnila se teplota?</a:t>
              </a:r>
            </a:p>
          </p:txBody>
        </p:sp>
        <p:sp>
          <p:nvSpPr>
            <p:cNvPr id="8215" name="Šipka: doleva 32">
              <a:extLst>
                <a:ext uri="{FF2B5EF4-FFF2-40B4-BE49-F238E27FC236}">
                  <a16:creationId xmlns:a16="http://schemas.microsoft.com/office/drawing/2014/main" id="{35C88BC9-5DBB-4AB7-B5EE-981210D2607C}"/>
                </a:ext>
              </a:extLst>
            </p:cNvPr>
            <p:cNvSpPr>
              <a:spLocks noChangeArrowheads="1"/>
            </p:cNvSpPr>
            <p:nvPr/>
          </p:nvSpPr>
          <p:spPr bwMode="auto">
            <a:xfrm flipH="1">
              <a:off x="2603500" y="6013450"/>
              <a:ext cx="2895600" cy="131763"/>
            </a:xfrm>
            <a:prstGeom prst="leftArrow">
              <a:avLst>
                <a:gd name="adj1" fmla="val 50000"/>
                <a:gd name="adj2" fmla="val 49954"/>
              </a:avLst>
            </a:prstGeom>
            <a:solidFill>
              <a:srgbClr val="C00000">
                <a:alpha val="50195"/>
              </a:srgbClr>
            </a:solidFill>
            <a:ln w="6350" algn="ctr">
              <a:solidFill>
                <a:schemeClr val="tx1"/>
              </a:solidFill>
              <a:round/>
              <a:headEnd/>
              <a:tailEnd/>
            </a:ln>
          </p:spPr>
          <p:txBody>
            <a:bodyPr lIns="54000" tIns="36000" rIns="54000" bIns="3600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cs-CZ" altLang="cs-CZ"/>
            </a:p>
          </p:txBody>
        </p:sp>
        <p:sp>
          <p:nvSpPr>
            <p:cNvPr id="34" name="TextovéPole 33">
              <a:extLst>
                <a:ext uri="{FF2B5EF4-FFF2-40B4-BE49-F238E27FC236}">
                  <a16:creationId xmlns:a16="http://schemas.microsoft.com/office/drawing/2014/main" id="{83664401-4276-43E2-AC91-0C2BFFA48DD5}"/>
                </a:ext>
              </a:extLst>
            </p:cNvPr>
            <p:cNvSpPr txBox="1">
              <a:spLocks/>
            </p:cNvSpPr>
            <p:nvPr/>
          </p:nvSpPr>
          <p:spPr>
            <a:xfrm>
              <a:off x="2527300" y="5678488"/>
              <a:ext cx="490538" cy="400050"/>
            </a:xfrm>
            <a:prstGeom prst="rect">
              <a:avLst/>
            </a:prstGeom>
            <a:noFill/>
          </p:spPr>
          <p:txBody>
            <a:bodyPr wrap="none">
              <a:spAutoFit/>
            </a:bodyPr>
            <a:lstStyle/>
            <a:p>
              <a:pPr>
                <a:defRPr/>
              </a:pPr>
              <a:r>
                <a:rPr lang="cs-CZ" sz="2000" dirty="0">
                  <a:solidFill>
                    <a:srgbClr val="C00000"/>
                  </a:solidFill>
                  <a:latin typeface="+mj-lt"/>
                </a:rPr>
                <a:t>Ne</a:t>
              </a:r>
            </a:p>
          </p:txBody>
        </p:sp>
        <p:sp>
          <p:nvSpPr>
            <p:cNvPr id="35" name="TextovéPole 34">
              <a:extLst>
                <a:ext uri="{FF2B5EF4-FFF2-40B4-BE49-F238E27FC236}">
                  <a16:creationId xmlns:a16="http://schemas.microsoft.com/office/drawing/2014/main" id="{2DD4CE16-8B7A-45E2-95A8-1B53331C0C92}"/>
                </a:ext>
              </a:extLst>
            </p:cNvPr>
            <p:cNvSpPr txBox="1">
              <a:spLocks/>
            </p:cNvSpPr>
            <p:nvPr/>
          </p:nvSpPr>
          <p:spPr>
            <a:xfrm>
              <a:off x="3656013" y="2871788"/>
              <a:ext cx="646112" cy="646112"/>
            </a:xfrm>
            <a:prstGeom prst="rect">
              <a:avLst/>
            </a:prstGeom>
            <a:noFill/>
          </p:spPr>
          <p:txBody>
            <a:bodyPr wrap="none">
              <a:spAutoFit/>
            </a:bodyPr>
            <a:lstStyle/>
            <a:p>
              <a:pPr>
                <a:defRPr/>
              </a:pPr>
              <a:r>
                <a:rPr lang="cs-CZ" sz="3600" dirty="0">
                  <a:latin typeface="+mj-lt"/>
                </a:rPr>
                <a: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0208E52-92AC-4657-A8BF-3EC614B27B4A}"/>
              </a:ext>
            </a:extLst>
          </p:cNvPr>
          <p:cNvSpPr>
            <a:spLocks noGrp="1" noChangeArrowheads="1"/>
          </p:cNvSpPr>
          <p:nvPr>
            <p:ph type="title"/>
          </p:nvPr>
        </p:nvSpPr>
        <p:spPr/>
        <p:txBody>
          <a:bodyPr/>
          <a:lstStyle/>
          <a:p>
            <a:pPr eaLnBrk="1" hangingPunct="1"/>
            <a:r>
              <a:rPr lang="cs-CZ" altLang="cs-CZ" sz="2800">
                <a:solidFill>
                  <a:srgbClr val="35742A"/>
                </a:solidFill>
                <a:latin typeface="Montserrat" panose="00000500000000000000" pitchFamily="2" charset="-18"/>
              </a:rPr>
              <a:t>Komunikace</a:t>
            </a:r>
            <a:r>
              <a:rPr lang="cs-CZ" altLang="cs-CZ" sz="2800">
                <a:latin typeface="Montserrat" panose="00000500000000000000" pitchFamily="2" charset="-18"/>
              </a:rPr>
              <a:t> </a:t>
            </a:r>
            <a:r>
              <a:rPr lang="cs-CZ" altLang="cs-CZ" sz="2800">
                <a:solidFill>
                  <a:srgbClr val="35742A"/>
                </a:solidFill>
                <a:latin typeface="Montserrat" panose="00000500000000000000" pitchFamily="2" charset="-18"/>
              </a:rPr>
              <a:t>– řešení pomocí návrhového vzoru OBSERVER – neformálně</a:t>
            </a:r>
          </a:p>
        </p:txBody>
      </p:sp>
      <p:grpSp>
        <p:nvGrpSpPr>
          <p:cNvPr id="2" name="Skupina 1">
            <a:extLst>
              <a:ext uri="{FF2B5EF4-FFF2-40B4-BE49-F238E27FC236}">
                <a16:creationId xmlns:a16="http://schemas.microsoft.com/office/drawing/2014/main" id="{0F1DC609-F919-4083-ADE5-281CF451EA06}"/>
              </a:ext>
            </a:extLst>
          </p:cNvPr>
          <p:cNvGrpSpPr/>
          <p:nvPr/>
        </p:nvGrpSpPr>
        <p:grpSpPr>
          <a:xfrm>
            <a:off x="152400" y="1347788"/>
            <a:ext cx="9039225" cy="4692650"/>
            <a:chOff x="152400" y="1347788"/>
            <a:chExt cx="9039225" cy="4692650"/>
          </a:xfrm>
        </p:grpSpPr>
        <p:pic>
          <p:nvPicPr>
            <p:cNvPr id="10243" name="Obrázek 6">
              <a:extLst>
                <a:ext uri="{FF2B5EF4-FFF2-40B4-BE49-F238E27FC236}">
                  <a16:creationId xmlns:a16="http://schemas.microsoft.com/office/drawing/2014/main" id="{95CD90AA-F39B-405F-BECA-0FED73C4A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52400" y="1978025"/>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Šipka: doleva 7">
              <a:extLst>
                <a:ext uri="{FF2B5EF4-FFF2-40B4-BE49-F238E27FC236}">
                  <a16:creationId xmlns:a16="http://schemas.microsoft.com/office/drawing/2014/main" id="{86FBF324-1CC8-4B3F-A75B-11EDF070384F}"/>
                </a:ext>
              </a:extLst>
            </p:cNvPr>
            <p:cNvSpPr/>
            <p:nvPr/>
          </p:nvSpPr>
          <p:spPr bwMode="auto">
            <a:xfrm>
              <a:off x="2620963" y="2019300"/>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0245" name="TextovéPole 8">
              <a:extLst>
                <a:ext uri="{FF2B5EF4-FFF2-40B4-BE49-F238E27FC236}">
                  <a16:creationId xmlns:a16="http://schemas.microsoft.com/office/drawing/2014/main" id="{A088C23F-E4AB-4632-BF84-B0FCEA2061F1}"/>
                </a:ext>
              </a:extLst>
            </p:cNvPr>
            <p:cNvSpPr txBox="1">
              <a:spLocks noChangeArrowheads="1"/>
            </p:cNvSpPr>
            <p:nvPr/>
          </p:nvSpPr>
          <p:spPr bwMode="auto">
            <a:xfrm>
              <a:off x="2743200" y="1347788"/>
              <a:ext cx="2847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000" dirty="0">
                  <a:latin typeface="Montserrat" panose="00000500000000000000" pitchFamily="2" charset="-18"/>
                </a:rPr>
                <a:t>Stanice, notifikuj mě o změně teploty</a:t>
              </a:r>
            </a:p>
          </p:txBody>
        </p:sp>
        <p:sp>
          <p:nvSpPr>
            <p:cNvPr id="10" name="Šipka: doleva 9">
              <a:extLst>
                <a:ext uri="{FF2B5EF4-FFF2-40B4-BE49-F238E27FC236}">
                  <a16:creationId xmlns:a16="http://schemas.microsoft.com/office/drawing/2014/main" id="{0560A768-EADC-4F8F-B1F1-5FBE23C699A1}"/>
                </a:ext>
              </a:extLst>
            </p:cNvPr>
            <p:cNvSpPr/>
            <p:nvPr/>
          </p:nvSpPr>
          <p:spPr bwMode="auto">
            <a:xfrm>
              <a:off x="2624138" y="5908675"/>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0247" name="TextovéPole 10">
              <a:extLst>
                <a:ext uri="{FF2B5EF4-FFF2-40B4-BE49-F238E27FC236}">
                  <a16:creationId xmlns:a16="http://schemas.microsoft.com/office/drawing/2014/main" id="{D40B8705-CB6B-4B11-B9E6-DB79C9741432}"/>
                </a:ext>
              </a:extLst>
            </p:cNvPr>
            <p:cNvSpPr txBox="1">
              <a:spLocks noChangeArrowheads="1"/>
            </p:cNvSpPr>
            <p:nvPr/>
          </p:nvSpPr>
          <p:spPr bwMode="auto">
            <a:xfrm>
              <a:off x="3146425" y="5529263"/>
              <a:ext cx="247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cs-CZ" altLang="cs-CZ" sz="2000">
                  <a:latin typeface="Montserrat" panose="00000500000000000000" pitchFamily="2" charset="-18"/>
                </a:rPr>
                <a:t>Už mě nenotifikuj</a:t>
              </a:r>
            </a:p>
          </p:txBody>
        </p:sp>
        <p:sp>
          <p:nvSpPr>
            <p:cNvPr id="12" name="Šipka: doleva 11">
              <a:extLst>
                <a:ext uri="{FF2B5EF4-FFF2-40B4-BE49-F238E27FC236}">
                  <a16:creationId xmlns:a16="http://schemas.microsoft.com/office/drawing/2014/main" id="{9E3E0E38-7941-46A9-915D-FAA62DC7021A}"/>
                </a:ext>
              </a:extLst>
            </p:cNvPr>
            <p:cNvSpPr/>
            <p:nvPr/>
          </p:nvSpPr>
          <p:spPr bwMode="auto">
            <a:xfrm flipH="1">
              <a:off x="2627313" y="4800600"/>
              <a:ext cx="2895600" cy="131763"/>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4" name="Šipka: doleva 13">
              <a:extLst>
                <a:ext uri="{FF2B5EF4-FFF2-40B4-BE49-F238E27FC236}">
                  <a16:creationId xmlns:a16="http://schemas.microsoft.com/office/drawing/2014/main" id="{B06F67E5-D252-42C5-92C9-D46AB98D3314}"/>
                </a:ext>
              </a:extLst>
            </p:cNvPr>
            <p:cNvSpPr/>
            <p:nvPr/>
          </p:nvSpPr>
          <p:spPr bwMode="auto">
            <a:xfrm flipH="1">
              <a:off x="2640013" y="3270250"/>
              <a:ext cx="2895600" cy="131763"/>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5" name="TextovéPole 14">
              <a:extLst>
                <a:ext uri="{FF2B5EF4-FFF2-40B4-BE49-F238E27FC236}">
                  <a16:creationId xmlns:a16="http://schemas.microsoft.com/office/drawing/2014/main" id="{7882A951-E5DC-4C22-BF2C-71E232524BEB}"/>
                </a:ext>
              </a:extLst>
            </p:cNvPr>
            <p:cNvSpPr txBox="1">
              <a:spLocks/>
            </p:cNvSpPr>
            <p:nvPr/>
          </p:nvSpPr>
          <p:spPr>
            <a:xfrm>
              <a:off x="2570163" y="2624138"/>
              <a:ext cx="2633662" cy="708025"/>
            </a:xfrm>
            <a:prstGeom prst="rect">
              <a:avLst/>
            </a:prstGeom>
            <a:noFill/>
          </p:spPr>
          <p:txBody>
            <a:bodyPr>
              <a:spAutoFit/>
            </a:bodyPr>
            <a:lstStyle/>
            <a:p>
              <a:pPr>
                <a:defRPr/>
              </a:pPr>
              <a:r>
                <a:rPr lang="cs-CZ" sz="2000" dirty="0">
                  <a:solidFill>
                    <a:schemeClr val="accent6"/>
                  </a:solidFill>
                  <a:latin typeface="Montserrat" panose="00000500000000000000" pitchFamily="2" charset="-18"/>
                </a:rPr>
                <a:t>Teplota se změnila na 15°C</a:t>
              </a:r>
            </a:p>
          </p:txBody>
        </p:sp>
        <p:sp>
          <p:nvSpPr>
            <p:cNvPr id="16" name="TextovéPole 15">
              <a:extLst>
                <a:ext uri="{FF2B5EF4-FFF2-40B4-BE49-F238E27FC236}">
                  <a16:creationId xmlns:a16="http://schemas.microsoft.com/office/drawing/2014/main" id="{9B6ED363-BF2E-4E5A-99B9-DF8899C41832}"/>
                </a:ext>
              </a:extLst>
            </p:cNvPr>
            <p:cNvSpPr txBox="1">
              <a:spLocks/>
            </p:cNvSpPr>
            <p:nvPr/>
          </p:nvSpPr>
          <p:spPr>
            <a:xfrm>
              <a:off x="2593975" y="4138613"/>
              <a:ext cx="2633663" cy="708025"/>
            </a:xfrm>
            <a:prstGeom prst="rect">
              <a:avLst/>
            </a:prstGeom>
            <a:noFill/>
          </p:spPr>
          <p:txBody>
            <a:bodyPr>
              <a:spAutoFit/>
            </a:bodyPr>
            <a:lstStyle/>
            <a:p>
              <a:pPr>
                <a:defRPr/>
              </a:pPr>
              <a:r>
                <a:rPr lang="cs-CZ" sz="2000" dirty="0">
                  <a:solidFill>
                    <a:schemeClr val="accent6"/>
                  </a:solidFill>
                  <a:latin typeface="Montserrat" panose="00000500000000000000" pitchFamily="2" charset="-18"/>
                </a:rPr>
                <a:t>Teplota se změnila na 12°C</a:t>
              </a:r>
            </a:p>
          </p:txBody>
        </p:sp>
        <p:grpSp>
          <p:nvGrpSpPr>
            <p:cNvPr id="10252" name="Skupina 16">
              <a:extLst>
                <a:ext uri="{FF2B5EF4-FFF2-40B4-BE49-F238E27FC236}">
                  <a16:creationId xmlns:a16="http://schemas.microsoft.com/office/drawing/2014/main" id="{136A9F41-2749-4F2F-83F1-2748E9A7D666}"/>
                </a:ext>
              </a:extLst>
            </p:cNvPr>
            <p:cNvGrpSpPr>
              <a:grpSpLocks/>
            </p:cNvGrpSpPr>
            <p:nvPr/>
          </p:nvGrpSpPr>
          <p:grpSpPr bwMode="auto">
            <a:xfrm>
              <a:off x="5591175" y="2382838"/>
              <a:ext cx="3600450" cy="2339975"/>
              <a:chOff x="5295900" y="3426747"/>
              <a:chExt cx="3848100" cy="2562225"/>
            </a:xfrm>
          </p:grpSpPr>
          <p:pic>
            <p:nvPicPr>
              <p:cNvPr id="10253" name="Obrázek 17">
                <a:extLst>
                  <a:ext uri="{FF2B5EF4-FFF2-40B4-BE49-F238E27FC236}">
                    <a16:creationId xmlns:a16="http://schemas.microsoft.com/office/drawing/2014/main" id="{7CD756A7-B858-4CBF-A1AE-CBB83C55C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ovéPole 18">
                <a:extLst>
                  <a:ext uri="{FF2B5EF4-FFF2-40B4-BE49-F238E27FC236}">
                    <a16:creationId xmlns:a16="http://schemas.microsoft.com/office/drawing/2014/main" id="{A57752D2-0272-4992-BE3F-8B1B5C38A9A3}"/>
                  </a:ext>
                </a:extLst>
              </p:cNvPr>
              <p:cNvSpPr txBox="1">
                <a:spLocks noChangeArrowheads="1"/>
              </p:cNvSpPr>
              <p:nvPr/>
            </p:nvSpPr>
            <p:spPr bwMode="auto">
              <a:xfrm>
                <a:off x="5556476" y="4218419"/>
                <a:ext cx="3300498" cy="7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3600">
                    <a:solidFill>
                      <a:schemeClr val="bg1"/>
                    </a:solidFill>
                    <a:latin typeface="Montserrat" panose="00000500000000000000" pitchFamily="2" charset="-18"/>
                  </a:rPr>
                  <a:t>Teplota: 12°C</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F1686C8-237E-4A14-84EA-0F337CD470AE}"/>
              </a:ext>
            </a:extLst>
          </p:cNvPr>
          <p:cNvSpPr>
            <a:spLocks noGrp="1" noChangeArrowheads="1"/>
          </p:cNvSpPr>
          <p:nvPr>
            <p:ph type="title"/>
          </p:nvPr>
        </p:nvSpPr>
        <p:spPr/>
        <p:txBody>
          <a:bodyPr/>
          <a:lstStyle/>
          <a:p>
            <a:pPr eaLnBrk="1" hangingPunct="1"/>
            <a:r>
              <a:rPr lang="cs-CZ" altLang="cs-CZ" sz="2800" dirty="0">
                <a:solidFill>
                  <a:srgbClr val="35742A"/>
                </a:solidFill>
                <a:latin typeface="Montserrat" panose="00000500000000000000" pitchFamily="2" charset="-18"/>
              </a:rPr>
              <a:t>Komunikace</a:t>
            </a:r>
            <a:r>
              <a:rPr lang="cs-CZ" altLang="cs-CZ" sz="2800" dirty="0">
                <a:latin typeface="Montserrat" panose="00000500000000000000" pitchFamily="2" charset="-18"/>
              </a:rPr>
              <a:t> </a:t>
            </a:r>
            <a:r>
              <a:rPr lang="cs-CZ" altLang="cs-CZ" sz="2800" dirty="0">
                <a:solidFill>
                  <a:srgbClr val="35742A"/>
                </a:solidFill>
                <a:latin typeface="Montserrat" panose="00000500000000000000" pitchFamily="2" charset="-18"/>
              </a:rPr>
              <a:t>– řešení pomocí návrhového vzoru OBSERVER – formálně</a:t>
            </a:r>
            <a:endParaRPr lang="cs-CZ" altLang="cs-CZ" sz="2800" dirty="0">
              <a:solidFill>
                <a:schemeClr val="accent2"/>
              </a:solidFill>
              <a:latin typeface="Montserrat" panose="00000500000000000000" pitchFamily="2" charset="-18"/>
            </a:endParaRPr>
          </a:p>
        </p:txBody>
      </p:sp>
      <p:grpSp>
        <p:nvGrpSpPr>
          <p:cNvPr id="2" name="Skupina 1">
            <a:extLst>
              <a:ext uri="{FF2B5EF4-FFF2-40B4-BE49-F238E27FC236}">
                <a16:creationId xmlns:a16="http://schemas.microsoft.com/office/drawing/2014/main" id="{5A3FF4DF-FFB9-49F4-833A-4A1AFA24DCB5}"/>
              </a:ext>
            </a:extLst>
          </p:cNvPr>
          <p:cNvGrpSpPr/>
          <p:nvPr/>
        </p:nvGrpSpPr>
        <p:grpSpPr>
          <a:xfrm>
            <a:off x="152400" y="1392238"/>
            <a:ext cx="9039225" cy="4648200"/>
            <a:chOff x="152400" y="1392238"/>
            <a:chExt cx="9039225" cy="4648200"/>
          </a:xfrm>
        </p:grpSpPr>
        <p:pic>
          <p:nvPicPr>
            <p:cNvPr id="12291" name="Obrázek 6">
              <a:extLst>
                <a:ext uri="{FF2B5EF4-FFF2-40B4-BE49-F238E27FC236}">
                  <a16:creationId xmlns:a16="http://schemas.microsoft.com/office/drawing/2014/main" id="{01CCF403-D1D8-4D4D-943D-2CF213427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152400" y="1978025"/>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ovéPole 8">
              <a:extLst>
                <a:ext uri="{FF2B5EF4-FFF2-40B4-BE49-F238E27FC236}">
                  <a16:creationId xmlns:a16="http://schemas.microsoft.com/office/drawing/2014/main" id="{573538C1-CC88-4CBC-9F3C-C46B5F61A9D5}"/>
                </a:ext>
              </a:extLst>
            </p:cNvPr>
            <p:cNvSpPr txBox="1">
              <a:spLocks noChangeArrowheads="1"/>
            </p:cNvSpPr>
            <p:nvPr/>
          </p:nvSpPr>
          <p:spPr bwMode="auto">
            <a:xfrm>
              <a:off x="2198688" y="1722438"/>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dirty="0" err="1">
                  <a:solidFill>
                    <a:srgbClr val="0070C0"/>
                  </a:solidFill>
                  <a:latin typeface="Montserrat" panose="00000500000000000000" pitchFamily="2" charset="-18"/>
                </a:rPr>
                <a:t>Subject</a:t>
              </a:r>
              <a:r>
                <a:rPr lang="cs-CZ" altLang="cs-CZ" sz="1600" dirty="0" err="1">
                  <a:latin typeface="Montserrat" panose="00000500000000000000" pitchFamily="2" charset="-18"/>
                </a:rPr>
                <a:t>.Attach</a:t>
              </a:r>
              <a:r>
                <a:rPr lang="cs-CZ" altLang="cs-CZ" sz="1600" dirty="0">
                  <a:latin typeface="Montserrat" panose="00000500000000000000" pitchFamily="2" charset="-18"/>
                </a:rPr>
                <a:t>(</a:t>
              </a:r>
              <a:r>
                <a:rPr lang="cs-CZ" altLang="cs-CZ" sz="1600" dirty="0" err="1">
                  <a:solidFill>
                    <a:srgbClr val="A50021"/>
                  </a:solidFill>
                  <a:latin typeface="Montserrat" panose="00000500000000000000" pitchFamily="2" charset="-18"/>
                </a:rPr>
                <a:t>Observer</a:t>
              </a:r>
              <a:r>
                <a:rPr lang="cs-CZ" altLang="cs-CZ" sz="1600" dirty="0">
                  <a:latin typeface="Montserrat" panose="00000500000000000000" pitchFamily="2" charset="-18"/>
                </a:rPr>
                <a:t>);</a:t>
              </a:r>
            </a:p>
          </p:txBody>
        </p:sp>
        <p:sp>
          <p:nvSpPr>
            <p:cNvPr id="10" name="Šipka: doleva 9">
              <a:extLst>
                <a:ext uri="{FF2B5EF4-FFF2-40B4-BE49-F238E27FC236}">
                  <a16:creationId xmlns:a16="http://schemas.microsoft.com/office/drawing/2014/main" id="{0D830C7A-CED7-4967-98BF-5CC0470AD676}"/>
                </a:ext>
              </a:extLst>
            </p:cNvPr>
            <p:cNvSpPr/>
            <p:nvPr/>
          </p:nvSpPr>
          <p:spPr bwMode="auto">
            <a:xfrm>
              <a:off x="2624138" y="5908675"/>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2" name="Šipka: doleva 11">
              <a:extLst>
                <a:ext uri="{FF2B5EF4-FFF2-40B4-BE49-F238E27FC236}">
                  <a16:creationId xmlns:a16="http://schemas.microsoft.com/office/drawing/2014/main" id="{B706D781-C9DB-4DDC-985B-C1117A819F1B}"/>
                </a:ext>
              </a:extLst>
            </p:cNvPr>
            <p:cNvSpPr/>
            <p:nvPr/>
          </p:nvSpPr>
          <p:spPr bwMode="auto">
            <a:xfrm flipH="1">
              <a:off x="2627313" y="4800600"/>
              <a:ext cx="2895600" cy="131763"/>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4" name="Šipka: doleva 13">
              <a:extLst>
                <a:ext uri="{FF2B5EF4-FFF2-40B4-BE49-F238E27FC236}">
                  <a16:creationId xmlns:a16="http://schemas.microsoft.com/office/drawing/2014/main" id="{B0360392-DA12-4970-9512-5259AE14FEFD}"/>
                </a:ext>
              </a:extLst>
            </p:cNvPr>
            <p:cNvSpPr/>
            <p:nvPr/>
          </p:nvSpPr>
          <p:spPr bwMode="auto">
            <a:xfrm flipH="1">
              <a:off x="2640013" y="3270250"/>
              <a:ext cx="2895600" cy="131763"/>
            </a:xfrm>
            <a:prstGeom prst="leftArrow">
              <a:avLst/>
            </a:prstGeom>
            <a:solidFill>
              <a:schemeClr val="accent6">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sp>
          <p:nvSpPr>
            <p:cNvPr id="15" name="TextovéPole 14">
              <a:extLst>
                <a:ext uri="{FF2B5EF4-FFF2-40B4-BE49-F238E27FC236}">
                  <a16:creationId xmlns:a16="http://schemas.microsoft.com/office/drawing/2014/main" id="{95908E15-8D36-413E-B0BF-2E925E26E432}"/>
                </a:ext>
              </a:extLst>
            </p:cNvPr>
            <p:cNvSpPr txBox="1">
              <a:spLocks/>
            </p:cNvSpPr>
            <p:nvPr/>
          </p:nvSpPr>
          <p:spPr>
            <a:xfrm>
              <a:off x="2570163" y="2971800"/>
              <a:ext cx="2532062" cy="338138"/>
            </a:xfrm>
            <a:prstGeom prst="rect">
              <a:avLst/>
            </a:prstGeom>
            <a:noFill/>
          </p:spPr>
          <p:txBody>
            <a:bodyPr wrap="none">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(15°C);</a:t>
              </a:r>
              <a:endParaRPr lang="cs-CZ" sz="1600" dirty="0">
                <a:solidFill>
                  <a:schemeClr val="accent6"/>
                </a:solidFill>
                <a:latin typeface="Montserrat" panose="00000500000000000000" pitchFamily="2" charset="-18"/>
              </a:endParaRPr>
            </a:p>
          </p:txBody>
        </p:sp>
        <p:sp>
          <p:nvSpPr>
            <p:cNvPr id="12298" name="TextovéPole 23">
              <a:extLst>
                <a:ext uri="{FF2B5EF4-FFF2-40B4-BE49-F238E27FC236}">
                  <a16:creationId xmlns:a16="http://schemas.microsoft.com/office/drawing/2014/main" id="{C1DE75CA-6860-41BB-9FE0-3AF40FA8B8F0}"/>
                </a:ext>
              </a:extLst>
            </p:cNvPr>
            <p:cNvSpPr txBox="1">
              <a:spLocks noChangeArrowheads="1"/>
            </p:cNvSpPr>
            <p:nvPr/>
          </p:nvSpPr>
          <p:spPr bwMode="auto">
            <a:xfrm>
              <a:off x="468313" y="1392238"/>
              <a:ext cx="173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000" dirty="0" err="1">
                  <a:solidFill>
                    <a:srgbClr val="0070C0"/>
                  </a:solidFill>
                  <a:latin typeface="Montserrat" panose="00000500000000000000" pitchFamily="2" charset="-18"/>
                </a:rPr>
                <a:t>Subject</a:t>
              </a:r>
              <a:r>
                <a:rPr lang="cs-CZ" altLang="cs-CZ" sz="2000" dirty="0">
                  <a:solidFill>
                    <a:srgbClr val="0070C0"/>
                  </a:solidFill>
                  <a:latin typeface="Montserrat" panose="00000500000000000000" pitchFamily="2" charset="-18"/>
                </a:rPr>
                <a:t> (vydavatel)</a:t>
              </a:r>
            </a:p>
          </p:txBody>
        </p:sp>
        <p:sp>
          <p:nvSpPr>
            <p:cNvPr id="25" name="TextovéPole 24">
              <a:extLst>
                <a:ext uri="{FF2B5EF4-FFF2-40B4-BE49-F238E27FC236}">
                  <a16:creationId xmlns:a16="http://schemas.microsoft.com/office/drawing/2014/main" id="{C7E939C8-EAF2-4F39-BACD-5AC5B26737A6}"/>
                </a:ext>
              </a:extLst>
            </p:cNvPr>
            <p:cNvSpPr txBox="1">
              <a:spLocks/>
            </p:cNvSpPr>
            <p:nvPr/>
          </p:nvSpPr>
          <p:spPr>
            <a:xfrm>
              <a:off x="6248400" y="1673225"/>
              <a:ext cx="2262188" cy="708025"/>
            </a:xfrm>
            <a:prstGeom prst="rect">
              <a:avLst/>
            </a:prstGeom>
            <a:noFill/>
          </p:spPr>
          <p:txBody>
            <a:bodyPr>
              <a:spAutoFit/>
            </a:bodyPr>
            <a:lstStyle/>
            <a:p>
              <a:pPr algn="ctr">
                <a:defRPr/>
              </a:pPr>
              <a:r>
                <a:rPr lang="cs-CZ" sz="2000" dirty="0" err="1">
                  <a:solidFill>
                    <a:srgbClr val="A50021"/>
                  </a:solidFill>
                  <a:latin typeface="Montserrat" panose="00000500000000000000" pitchFamily="2" charset="-18"/>
                </a:rPr>
                <a:t>Observer</a:t>
              </a:r>
              <a:r>
                <a:rPr lang="cs-CZ" sz="2000" dirty="0">
                  <a:solidFill>
                    <a:srgbClr val="A50021"/>
                  </a:solidFill>
                  <a:latin typeface="+mj-lt"/>
                </a:rPr>
                <a:t> (</a:t>
              </a:r>
              <a:r>
                <a:rPr lang="cs-CZ" sz="2000" dirty="0">
                  <a:solidFill>
                    <a:srgbClr val="A50021"/>
                  </a:solidFill>
                  <a:latin typeface="Montserrat" panose="00000500000000000000" pitchFamily="2" charset="-18"/>
                </a:rPr>
                <a:t>předplatitel</a:t>
              </a:r>
              <a:r>
                <a:rPr lang="cs-CZ" sz="2000" dirty="0">
                  <a:solidFill>
                    <a:srgbClr val="A50021"/>
                  </a:solidFill>
                  <a:latin typeface="+mj-lt"/>
                </a:rPr>
                <a:t>)</a:t>
              </a:r>
            </a:p>
          </p:txBody>
        </p:sp>
        <p:sp>
          <p:nvSpPr>
            <p:cNvPr id="26" name="TextovéPole 25">
              <a:extLst>
                <a:ext uri="{FF2B5EF4-FFF2-40B4-BE49-F238E27FC236}">
                  <a16:creationId xmlns:a16="http://schemas.microsoft.com/office/drawing/2014/main" id="{E0F29F22-A4AB-45A4-AF04-A670F8B44C14}"/>
                </a:ext>
              </a:extLst>
            </p:cNvPr>
            <p:cNvSpPr txBox="1">
              <a:spLocks/>
            </p:cNvSpPr>
            <p:nvPr/>
          </p:nvSpPr>
          <p:spPr>
            <a:xfrm>
              <a:off x="2568575" y="4492625"/>
              <a:ext cx="2533650" cy="339725"/>
            </a:xfrm>
            <a:prstGeom prst="rect">
              <a:avLst/>
            </a:prstGeom>
            <a:noFill/>
          </p:spPr>
          <p:txBody>
            <a:bodyPr wrap="none">
              <a:spAutoFit/>
            </a:bodyPr>
            <a:lstStyle/>
            <a:p>
              <a:pPr>
                <a:defRPr/>
              </a:pPr>
              <a:r>
                <a:rPr lang="cs-CZ" sz="1600" dirty="0" err="1">
                  <a:solidFill>
                    <a:srgbClr val="A50021"/>
                  </a:solidFill>
                  <a:latin typeface="Montserrat" panose="00000500000000000000" pitchFamily="2" charset="-18"/>
                </a:rPr>
                <a:t>Observer</a:t>
              </a:r>
              <a:r>
                <a:rPr lang="cs-CZ" sz="1600" dirty="0" err="1">
                  <a:latin typeface="Montserrat" panose="00000500000000000000" pitchFamily="2" charset="-18"/>
                </a:rPr>
                <a:t>.Update</a:t>
              </a:r>
              <a:r>
                <a:rPr lang="cs-CZ" sz="1600" dirty="0">
                  <a:latin typeface="Montserrat" panose="00000500000000000000" pitchFamily="2" charset="-18"/>
                </a:rPr>
                <a:t>(12°C);</a:t>
              </a:r>
              <a:endParaRPr lang="cs-CZ" sz="1600" dirty="0">
                <a:solidFill>
                  <a:schemeClr val="accent6"/>
                </a:solidFill>
                <a:latin typeface="Montserrat" panose="00000500000000000000" pitchFamily="2" charset="-18"/>
              </a:endParaRPr>
            </a:p>
          </p:txBody>
        </p:sp>
        <p:sp>
          <p:nvSpPr>
            <p:cNvPr id="12301" name="TextovéPole 26">
              <a:extLst>
                <a:ext uri="{FF2B5EF4-FFF2-40B4-BE49-F238E27FC236}">
                  <a16:creationId xmlns:a16="http://schemas.microsoft.com/office/drawing/2014/main" id="{4391730A-E200-4B83-9CF1-ECEF90F6D87C}"/>
                </a:ext>
              </a:extLst>
            </p:cNvPr>
            <p:cNvSpPr txBox="1">
              <a:spLocks noChangeArrowheads="1"/>
            </p:cNvSpPr>
            <p:nvPr/>
          </p:nvSpPr>
          <p:spPr bwMode="auto">
            <a:xfrm>
              <a:off x="2093913" y="5576888"/>
              <a:ext cx="3609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1600">
                  <a:solidFill>
                    <a:srgbClr val="0070C0"/>
                  </a:solidFill>
                  <a:latin typeface="Montserrat" panose="00000500000000000000" pitchFamily="2" charset="-18"/>
                </a:rPr>
                <a:t>Subject</a:t>
              </a:r>
              <a:r>
                <a:rPr lang="cs-CZ" altLang="cs-CZ" sz="1600">
                  <a:latin typeface="Montserrat" panose="00000500000000000000" pitchFamily="2" charset="-18"/>
                </a:rPr>
                <a:t>.Detach(</a:t>
              </a:r>
              <a:r>
                <a:rPr lang="cs-CZ" altLang="cs-CZ" sz="1600">
                  <a:solidFill>
                    <a:srgbClr val="A50021"/>
                  </a:solidFill>
                  <a:latin typeface="Montserrat" panose="00000500000000000000" pitchFamily="2" charset="-18"/>
                </a:rPr>
                <a:t>Observer</a:t>
              </a:r>
              <a:r>
                <a:rPr lang="cs-CZ" altLang="cs-CZ" sz="1600">
                  <a:latin typeface="Montserrat" panose="00000500000000000000" pitchFamily="2" charset="-18"/>
                </a:rPr>
                <a:t>);</a:t>
              </a:r>
            </a:p>
          </p:txBody>
        </p:sp>
        <p:grpSp>
          <p:nvGrpSpPr>
            <p:cNvPr id="12302" name="Skupina 27">
              <a:extLst>
                <a:ext uri="{FF2B5EF4-FFF2-40B4-BE49-F238E27FC236}">
                  <a16:creationId xmlns:a16="http://schemas.microsoft.com/office/drawing/2014/main" id="{D4869B02-09BF-44CF-8C37-8A272635A1BF}"/>
                </a:ext>
              </a:extLst>
            </p:cNvPr>
            <p:cNvGrpSpPr>
              <a:grpSpLocks/>
            </p:cNvGrpSpPr>
            <p:nvPr/>
          </p:nvGrpSpPr>
          <p:grpSpPr bwMode="auto">
            <a:xfrm>
              <a:off x="5591175" y="2382838"/>
              <a:ext cx="3600450" cy="2339975"/>
              <a:chOff x="5295900" y="3426747"/>
              <a:chExt cx="3848100" cy="2562225"/>
            </a:xfrm>
          </p:grpSpPr>
          <p:pic>
            <p:nvPicPr>
              <p:cNvPr id="12303" name="Obrázek 28">
                <a:extLst>
                  <a:ext uri="{FF2B5EF4-FFF2-40B4-BE49-F238E27FC236}">
                    <a16:creationId xmlns:a16="http://schemas.microsoft.com/office/drawing/2014/main" id="{CF6620E7-5CE7-4999-9CE2-679EEFEDC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ovéPole 29">
                <a:extLst>
                  <a:ext uri="{FF2B5EF4-FFF2-40B4-BE49-F238E27FC236}">
                    <a16:creationId xmlns:a16="http://schemas.microsoft.com/office/drawing/2014/main" id="{F54CA7D2-D515-40C6-B471-07E1CF20EDB4}"/>
                  </a:ext>
                </a:extLst>
              </p:cNvPr>
              <p:cNvSpPr txBox="1">
                <a:spLocks noChangeArrowheads="1"/>
              </p:cNvSpPr>
              <p:nvPr/>
            </p:nvSpPr>
            <p:spPr bwMode="auto">
              <a:xfrm>
                <a:off x="5556476" y="4218419"/>
                <a:ext cx="3300498" cy="7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3600">
                    <a:solidFill>
                      <a:schemeClr val="bg1"/>
                    </a:solidFill>
                    <a:latin typeface="Montserrat" panose="00000500000000000000" pitchFamily="2" charset="-18"/>
                  </a:rPr>
                  <a:t>Teplota: 12°C</a:t>
                </a:r>
              </a:p>
            </p:txBody>
          </p:sp>
        </p:grpSp>
        <p:sp>
          <p:nvSpPr>
            <p:cNvPr id="17" name="Šipka: doleva 16">
              <a:extLst>
                <a:ext uri="{FF2B5EF4-FFF2-40B4-BE49-F238E27FC236}">
                  <a16:creationId xmlns:a16="http://schemas.microsoft.com/office/drawing/2014/main" id="{B71BC83F-5C58-4095-AAFD-F7C73B10C33E}"/>
                </a:ext>
              </a:extLst>
            </p:cNvPr>
            <p:cNvSpPr/>
            <p:nvPr/>
          </p:nvSpPr>
          <p:spPr bwMode="auto">
            <a:xfrm>
              <a:off x="2620963" y="2019300"/>
              <a:ext cx="2895600" cy="131763"/>
            </a:xfrm>
            <a:prstGeom prst="leftArrow">
              <a:avLst/>
            </a:prstGeom>
            <a:solidFill>
              <a:schemeClr val="tx1">
                <a:lumMod val="95000"/>
                <a:lumOff val="5000"/>
                <a:alpha val="50000"/>
              </a:schemeClr>
            </a:solidFill>
            <a:ln w="6350" cap="flat" cmpd="sng" algn="ctr">
              <a:solidFill>
                <a:schemeClr val="tx1"/>
              </a:solidFill>
              <a:prstDash val="solid"/>
              <a:round/>
              <a:headEnd type="none" w="med" len="med"/>
              <a:tailEnd type="none" w="med" len="med"/>
            </a:ln>
            <a:effectLst/>
          </p:spPr>
          <p:txBody>
            <a:bodyPr lIns="54000" tIns="36000" rIns="54000" bIns="36000">
              <a:spAutoFit/>
            </a:bodyPr>
            <a:lstStyle/>
            <a:p>
              <a:pPr algn="ctr" eaLnBrk="1" hangingPunct="1">
                <a:defRPr/>
              </a:pPr>
              <a:endParaRPr lang="cs-CZ">
                <a:latin typeface="Arial"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F573F11-AEBE-4F01-A996-9F46245102B0}"/>
              </a:ext>
            </a:extLst>
          </p:cNvPr>
          <p:cNvSpPr>
            <a:spLocks noGrp="1" noChangeArrowheads="1"/>
          </p:cNvSpPr>
          <p:nvPr>
            <p:ph type="title"/>
          </p:nvPr>
        </p:nvSpPr>
        <p:spPr/>
        <p:txBody>
          <a:bodyPr/>
          <a:lstStyle/>
          <a:p>
            <a:pPr eaLnBrk="1" hangingPunct="1"/>
            <a:r>
              <a:rPr lang="cs-CZ" altLang="cs-CZ" sz="2800" dirty="0" err="1">
                <a:solidFill>
                  <a:schemeClr val="accent2"/>
                </a:solidFill>
                <a:latin typeface="Montserrat" panose="00000500000000000000" pitchFamily="2" charset="-18"/>
              </a:rPr>
              <a:t>Observer</a:t>
            </a:r>
            <a:r>
              <a:rPr lang="cs-CZ" altLang="cs-CZ" sz="2800" dirty="0">
                <a:solidFill>
                  <a:schemeClr val="accent2"/>
                </a:solidFill>
                <a:latin typeface="Montserrat" panose="00000500000000000000" pitchFamily="2" charset="-18"/>
              </a:rPr>
              <a:t> – definice</a:t>
            </a:r>
          </a:p>
        </p:txBody>
      </p:sp>
      <p:sp>
        <p:nvSpPr>
          <p:cNvPr id="3" name="CustomShape 3">
            <a:extLst>
              <a:ext uri="{FF2B5EF4-FFF2-40B4-BE49-F238E27FC236}">
                <a16:creationId xmlns:a16="http://schemas.microsoft.com/office/drawing/2014/main" id="{C583186D-5108-464D-9057-2FAD503FD324}"/>
              </a:ext>
            </a:extLst>
          </p:cNvPr>
          <p:cNvSpPr/>
          <p:nvPr/>
        </p:nvSpPr>
        <p:spPr>
          <a:xfrm>
            <a:off x="304800" y="796925"/>
            <a:ext cx="8839200" cy="579755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10795">
              <a:spcBef>
                <a:spcPts val="422"/>
              </a:spcBef>
              <a:defRPr/>
            </a:pPr>
            <a:endParaRPr lang="cs-CZ" sz="1800" spc="-1" dirty="0">
              <a:solidFill>
                <a:srgbClr val="FFFFFF"/>
              </a:solidFill>
              <a:latin typeface="Montserrat" panose="00000500000000000000" pitchFamily="2" charset="-18"/>
              <a:cs typeface="Mongolian Baiti" panose="03000500000000000000" pitchFamily="66" charset="0"/>
            </a:endParaRPr>
          </a:p>
          <a:p>
            <a:pPr marL="353695" indent="-342900">
              <a:spcBef>
                <a:spcPts val="448"/>
              </a:spcBef>
              <a:buClr>
                <a:srgbClr val="CC9900"/>
              </a:buClr>
              <a:buSzPct val="130000"/>
              <a:buFont typeface="Wingdings" panose="05000000000000000000" pitchFamily="2" charset="2"/>
              <a:buChar char="§"/>
              <a:defRPr/>
            </a:pPr>
            <a:r>
              <a:rPr lang="cs-CZ" sz="2000" spc="-1" dirty="0">
                <a:solidFill>
                  <a:srgbClr val="000000"/>
                </a:solidFill>
                <a:latin typeface="Montserrat" panose="00000500000000000000" pitchFamily="2" charset="-18"/>
                <a:cs typeface="Mongolian Baiti" panose="03000500000000000000" pitchFamily="66" charset="0"/>
              </a:rPr>
              <a:t>behaviorální návrhový vzor</a:t>
            </a:r>
            <a:r>
              <a:rPr lang="cs-CZ" sz="2000" b="1" spc="-1" dirty="0">
                <a:solidFill>
                  <a:srgbClr val="000000"/>
                </a:solidFill>
                <a:latin typeface="Montserrat" panose="00000500000000000000" pitchFamily="2" charset="-18"/>
                <a:cs typeface="Mongolian Baiti" panose="03000500000000000000" pitchFamily="66" charset="0"/>
              </a:rPr>
              <a:t> </a:t>
            </a:r>
            <a:r>
              <a:rPr lang="cs-CZ" sz="2000" b="1" spc="-1" dirty="0" err="1">
                <a:solidFill>
                  <a:srgbClr val="000000"/>
                </a:solidFill>
                <a:latin typeface="Montserrat" panose="00000500000000000000" pitchFamily="2" charset="-18"/>
                <a:cs typeface="Mongolian Baiti" panose="03000500000000000000" pitchFamily="66" charset="0"/>
              </a:rPr>
              <a:t>Observer</a:t>
            </a:r>
            <a:endParaRPr lang="cs-CZ" sz="2000" spc="-1" dirty="0">
              <a:solidFill>
                <a:srgbClr val="FFFFFF"/>
              </a:solidFill>
              <a:latin typeface="Montserrat" panose="00000500000000000000" pitchFamily="2" charset="-18"/>
              <a:cs typeface="Mongolian Baiti" panose="03000500000000000000" pitchFamily="66" charset="0"/>
            </a:endParaRPr>
          </a:p>
          <a:p>
            <a:pPr marL="645795" lvl="1" indent="-285750">
              <a:spcBef>
                <a:spcPts val="422"/>
              </a:spcBef>
              <a:buClr>
                <a:srgbClr val="3B812F"/>
              </a:buClr>
              <a:buSzPct val="130000"/>
              <a:buFont typeface="Wingdings" panose="05000000000000000000" pitchFamily="2" charset="2"/>
              <a:buChar char="§"/>
              <a:defRPr/>
            </a:pPr>
            <a:r>
              <a:rPr lang="cs-CZ" sz="1800" spc="-1" dirty="0">
                <a:latin typeface="Montserrat" panose="00000500000000000000" pitchFamily="2" charset="-18"/>
                <a:cs typeface="Mongolian Baiti" panose="03000500000000000000" pitchFamily="66" charset="0"/>
              </a:rPr>
              <a:t>definuje vazbu </a:t>
            </a:r>
            <a:r>
              <a:rPr lang="cs-CZ" sz="1800" spc="-1" dirty="0">
                <a:solidFill>
                  <a:srgbClr val="0070C0"/>
                </a:solidFill>
                <a:latin typeface="Montserrat" panose="00000500000000000000" pitchFamily="2" charset="-18"/>
                <a:cs typeface="Mongolian Baiti" panose="03000500000000000000" pitchFamily="66" charset="0"/>
              </a:rPr>
              <a:t>1 </a:t>
            </a:r>
            <a:r>
              <a:rPr lang="cs-CZ" sz="1800" spc="-1" dirty="0">
                <a:latin typeface="Montserrat" panose="00000500000000000000" pitchFamily="2" charset="-18"/>
                <a:cs typeface="Mongolian Baiti" panose="03000500000000000000" pitchFamily="66" charset="0"/>
              </a:rPr>
              <a:t>: </a:t>
            </a:r>
            <a:r>
              <a:rPr lang="cs-CZ" sz="1800" spc="-1" dirty="0">
                <a:solidFill>
                  <a:srgbClr val="A50021"/>
                </a:solidFill>
                <a:latin typeface="Montserrat" panose="00000500000000000000" pitchFamily="2" charset="-18"/>
                <a:cs typeface="Mongolian Baiti" panose="03000500000000000000" pitchFamily="66" charset="0"/>
              </a:rPr>
              <a:t>N </a:t>
            </a:r>
            <a:r>
              <a:rPr lang="cs-CZ" sz="1800" spc="-1" dirty="0">
                <a:latin typeface="Montserrat" panose="00000500000000000000" pitchFamily="2" charset="-18"/>
                <a:cs typeface="Mongolian Baiti" panose="03000500000000000000" pitchFamily="66" charset="0"/>
              </a:rPr>
              <a:t>(</a:t>
            </a:r>
            <a:r>
              <a:rPr lang="cs-CZ" sz="1800" spc="-1" dirty="0">
                <a:solidFill>
                  <a:srgbClr val="0070C0"/>
                </a:solidFill>
                <a:latin typeface="Montserrat" panose="00000500000000000000" pitchFamily="2" charset="-18"/>
                <a:cs typeface="Mongolian Baiti" panose="03000500000000000000" pitchFamily="66" charset="0"/>
              </a:rPr>
              <a:t>Subjekt </a:t>
            </a:r>
            <a:r>
              <a:rPr lang="cs-CZ" sz="1800" spc="-1" dirty="0">
                <a:latin typeface="Montserrat" panose="00000500000000000000" pitchFamily="2" charset="-18"/>
                <a:cs typeface="Mongolian Baiti" panose="03000500000000000000" pitchFamily="66" charset="0"/>
              </a:rPr>
              <a:t>:</a:t>
            </a:r>
            <a:r>
              <a:rPr lang="cs-CZ" sz="1800" spc="-1" dirty="0">
                <a:solidFill>
                  <a:srgbClr val="A50021"/>
                </a:solidFill>
                <a:latin typeface="Montserrat" panose="00000500000000000000" pitchFamily="2" charset="-18"/>
                <a:cs typeface="Mongolian Baiti" panose="03000500000000000000" pitchFamily="66" charset="0"/>
              </a:rPr>
              <a:t> </a:t>
            </a:r>
            <a:r>
              <a:rPr lang="cs-CZ" sz="1800" spc="-1" dirty="0" err="1">
                <a:solidFill>
                  <a:srgbClr val="A50021"/>
                </a:solidFill>
                <a:latin typeface="Montserrat" panose="00000500000000000000" pitchFamily="2" charset="-18"/>
                <a:cs typeface="Mongolian Baiti" panose="03000500000000000000" pitchFamily="66" charset="0"/>
              </a:rPr>
              <a:t>Observer</a:t>
            </a:r>
            <a:r>
              <a:rPr lang="cs-CZ" sz="1800" spc="-1" dirty="0">
                <a:latin typeface="Montserrat" panose="00000500000000000000" pitchFamily="2" charset="-18"/>
                <a:cs typeface="Mongolian Baiti" panose="03000500000000000000" pitchFamily="66" charset="0"/>
              </a:rPr>
              <a:t>)</a:t>
            </a:r>
          </a:p>
          <a:p>
            <a:pPr marL="645795" lvl="1" indent="-285750">
              <a:spcBef>
                <a:spcPts val="422"/>
              </a:spcBef>
              <a:buClr>
                <a:srgbClr val="3B812F"/>
              </a:buClr>
              <a:buSzPct val="130000"/>
              <a:buFont typeface="Wingdings" panose="05000000000000000000" pitchFamily="2" charset="2"/>
              <a:buChar char="§"/>
              <a:defRPr/>
            </a:pPr>
            <a:r>
              <a:rPr lang="cs-CZ" sz="1800" spc="-1" dirty="0">
                <a:latin typeface="Montserrat" panose="00000500000000000000" pitchFamily="2" charset="-18"/>
                <a:cs typeface="Mongolian Baiti" panose="03000500000000000000" pitchFamily="66" charset="0"/>
              </a:rPr>
              <a:t>při změně stavu </a:t>
            </a:r>
            <a:r>
              <a:rPr lang="cs-CZ" sz="1800" spc="-1" dirty="0">
                <a:solidFill>
                  <a:srgbClr val="0070C0"/>
                </a:solidFill>
                <a:latin typeface="Montserrat" panose="00000500000000000000" pitchFamily="2" charset="-18"/>
                <a:cs typeface="Mongolian Baiti" panose="03000500000000000000" pitchFamily="66" charset="0"/>
              </a:rPr>
              <a:t>Subjektu </a:t>
            </a:r>
            <a:r>
              <a:rPr lang="cs-CZ" sz="1800" spc="-1" dirty="0">
                <a:latin typeface="Montserrat" panose="00000500000000000000" pitchFamily="2" charset="-18"/>
                <a:cs typeface="Mongolian Baiti" panose="03000500000000000000" pitchFamily="66" charset="0"/>
              </a:rPr>
              <a:t>jsou všechny na něm závislé </a:t>
            </a:r>
            <a:r>
              <a:rPr lang="cs-CZ" sz="1800" spc="-1" dirty="0" err="1">
                <a:solidFill>
                  <a:srgbClr val="A50021"/>
                </a:solidFill>
                <a:latin typeface="Montserrat" panose="00000500000000000000" pitchFamily="2" charset="-18"/>
                <a:cs typeface="Mongolian Baiti" panose="03000500000000000000" pitchFamily="66" charset="0"/>
              </a:rPr>
              <a:t>Observery</a:t>
            </a:r>
            <a:r>
              <a:rPr lang="cs-CZ" sz="1800" spc="-1" dirty="0">
                <a:solidFill>
                  <a:srgbClr val="A50021"/>
                </a:solidFill>
                <a:latin typeface="Montserrat" panose="00000500000000000000" pitchFamily="2" charset="-18"/>
                <a:cs typeface="Mongolian Baiti" panose="03000500000000000000" pitchFamily="66" charset="0"/>
              </a:rPr>
              <a:t> </a:t>
            </a:r>
            <a:r>
              <a:rPr lang="cs-CZ" sz="1800" spc="-1" dirty="0">
                <a:latin typeface="Montserrat" panose="00000500000000000000" pitchFamily="2" charset="-18"/>
                <a:cs typeface="Mongolian Baiti" panose="03000500000000000000" pitchFamily="66" charset="0"/>
              </a:rPr>
              <a:t>automaticky</a:t>
            </a:r>
            <a:r>
              <a:rPr lang="cs-CZ" sz="1800" spc="-1" dirty="0">
                <a:solidFill>
                  <a:srgbClr val="A50021"/>
                </a:solidFill>
                <a:latin typeface="Montserrat" panose="00000500000000000000" pitchFamily="2" charset="-18"/>
                <a:cs typeface="Mongolian Baiti" panose="03000500000000000000" pitchFamily="66" charset="0"/>
              </a:rPr>
              <a:t> </a:t>
            </a:r>
            <a:r>
              <a:rPr lang="cs-CZ" sz="1800" spc="-1" dirty="0">
                <a:latin typeface="Montserrat" panose="00000500000000000000" pitchFamily="2" charset="-18"/>
                <a:cs typeface="Mongolian Baiti" panose="03000500000000000000" pitchFamily="66" charset="0"/>
              </a:rPr>
              <a:t>notifikovány a aktualizovány</a:t>
            </a:r>
          </a:p>
        </p:txBody>
      </p:sp>
      <p:sp>
        <p:nvSpPr>
          <p:cNvPr id="14340" name="TextShape 5">
            <a:extLst>
              <a:ext uri="{FF2B5EF4-FFF2-40B4-BE49-F238E27FC236}">
                <a16:creationId xmlns:a16="http://schemas.microsoft.com/office/drawing/2014/main" id="{2299D1B2-2BF7-4DAD-B737-75365E156F23}"/>
              </a:ext>
            </a:extLst>
          </p:cNvPr>
          <p:cNvSpPr txBox="1">
            <a:spLocks noChangeArrowheads="1"/>
          </p:cNvSpPr>
          <p:nvPr/>
        </p:nvSpPr>
        <p:spPr bwMode="auto">
          <a:xfrm>
            <a:off x="1187450" y="769938"/>
            <a:ext cx="1809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sk-SK" altLang="cs-CZ"/>
          </a:p>
        </p:txBody>
      </p:sp>
      <p:grpSp>
        <p:nvGrpSpPr>
          <p:cNvPr id="2" name="Skupina 1">
            <a:extLst>
              <a:ext uri="{FF2B5EF4-FFF2-40B4-BE49-F238E27FC236}">
                <a16:creationId xmlns:a16="http://schemas.microsoft.com/office/drawing/2014/main" id="{1ABA5F52-CFFB-4DEF-8865-8893B3BAF32B}"/>
              </a:ext>
            </a:extLst>
          </p:cNvPr>
          <p:cNvGrpSpPr/>
          <p:nvPr/>
        </p:nvGrpSpPr>
        <p:grpSpPr>
          <a:xfrm>
            <a:off x="-107630" y="2597347"/>
            <a:ext cx="9279136" cy="3869733"/>
            <a:chOff x="-107630" y="2597347"/>
            <a:chExt cx="9279136" cy="3869733"/>
          </a:xfrm>
        </p:grpSpPr>
        <p:pic>
          <p:nvPicPr>
            <p:cNvPr id="6" name="Obrázek 6">
              <a:extLst>
                <a:ext uri="{FF2B5EF4-FFF2-40B4-BE49-F238E27FC236}">
                  <a16:creationId xmlns:a16="http://schemas.microsoft.com/office/drawing/2014/main" id="{1BF8E7F4-0A1B-4FBA-8632-A1973521C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917" r="20833"/>
            <a:stretch>
              <a:fillRect/>
            </a:stretch>
          </p:blipFill>
          <p:spPr bwMode="auto">
            <a:xfrm>
              <a:off x="565853" y="2597347"/>
              <a:ext cx="2219280" cy="295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23">
              <a:extLst>
                <a:ext uri="{FF2B5EF4-FFF2-40B4-BE49-F238E27FC236}">
                  <a16:creationId xmlns:a16="http://schemas.microsoft.com/office/drawing/2014/main" id="{A51CF602-8967-468A-B0B0-DD33E372C924}"/>
                </a:ext>
              </a:extLst>
            </p:cNvPr>
            <p:cNvSpPr txBox="1">
              <a:spLocks noChangeArrowheads="1"/>
            </p:cNvSpPr>
            <p:nvPr/>
          </p:nvSpPr>
          <p:spPr bwMode="auto">
            <a:xfrm>
              <a:off x="-107630" y="4075381"/>
              <a:ext cx="1730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cs-CZ" altLang="cs-CZ" sz="2400" dirty="0">
                  <a:solidFill>
                    <a:srgbClr val="0070C0"/>
                  </a:solidFill>
                  <a:latin typeface="Montserrat" panose="00000500000000000000" pitchFamily="2" charset="-18"/>
                </a:rPr>
                <a:t>1 </a:t>
              </a:r>
              <a:r>
                <a:rPr lang="cs-CZ" altLang="cs-CZ" sz="2400" dirty="0" err="1">
                  <a:solidFill>
                    <a:srgbClr val="0070C0"/>
                  </a:solidFill>
                  <a:latin typeface="Montserrat" panose="00000500000000000000" pitchFamily="2" charset="-18"/>
                </a:rPr>
                <a:t>Subject</a:t>
              </a:r>
              <a:endParaRPr lang="cs-CZ" altLang="cs-CZ" sz="2400" dirty="0">
                <a:solidFill>
                  <a:srgbClr val="0070C0"/>
                </a:solidFill>
                <a:latin typeface="Montserrat" panose="00000500000000000000" pitchFamily="2" charset="-18"/>
              </a:endParaRPr>
            </a:p>
          </p:txBody>
        </p:sp>
        <p:sp>
          <p:nvSpPr>
            <p:cNvPr id="8" name="TextovéPole 7">
              <a:extLst>
                <a:ext uri="{FF2B5EF4-FFF2-40B4-BE49-F238E27FC236}">
                  <a16:creationId xmlns:a16="http://schemas.microsoft.com/office/drawing/2014/main" id="{6E4789AA-2A75-4BFE-B6F7-C4E64FC88D92}"/>
                </a:ext>
              </a:extLst>
            </p:cNvPr>
            <p:cNvSpPr txBox="1">
              <a:spLocks/>
            </p:cNvSpPr>
            <p:nvPr/>
          </p:nvSpPr>
          <p:spPr>
            <a:xfrm>
              <a:off x="6295870" y="2802184"/>
              <a:ext cx="2262188" cy="461665"/>
            </a:xfrm>
            <a:prstGeom prst="rect">
              <a:avLst/>
            </a:prstGeom>
            <a:noFill/>
          </p:spPr>
          <p:txBody>
            <a:bodyPr>
              <a:spAutoFit/>
            </a:bodyPr>
            <a:lstStyle/>
            <a:p>
              <a:pPr algn="ctr">
                <a:defRPr/>
              </a:pPr>
              <a:r>
                <a:rPr lang="cs-CZ" sz="2400" dirty="0">
                  <a:solidFill>
                    <a:srgbClr val="A50021"/>
                  </a:solidFill>
                  <a:latin typeface="Montserrat" panose="00000500000000000000" pitchFamily="2" charset="-18"/>
                </a:rPr>
                <a:t>N </a:t>
              </a:r>
              <a:r>
                <a:rPr lang="cs-CZ" sz="2400" dirty="0" err="1">
                  <a:solidFill>
                    <a:srgbClr val="A50021"/>
                  </a:solidFill>
                  <a:latin typeface="Montserrat" panose="00000500000000000000" pitchFamily="2" charset="-18"/>
                </a:rPr>
                <a:t>Observers</a:t>
              </a:r>
              <a:endParaRPr lang="cs-CZ" sz="2400" dirty="0">
                <a:solidFill>
                  <a:srgbClr val="A50021"/>
                </a:solidFill>
                <a:latin typeface="+mj-lt"/>
              </a:endParaRPr>
            </a:p>
          </p:txBody>
        </p:sp>
        <p:grpSp>
          <p:nvGrpSpPr>
            <p:cNvPr id="9" name="Skupina 27">
              <a:extLst>
                <a:ext uri="{FF2B5EF4-FFF2-40B4-BE49-F238E27FC236}">
                  <a16:creationId xmlns:a16="http://schemas.microsoft.com/office/drawing/2014/main" id="{1D2313EB-EFA1-4276-8615-E929D3741C28}"/>
                </a:ext>
              </a:extLst>
            </p:cNvPr>
            <p:cNvGrpSpPr>
              <a:grpSpLocks/>
            </p:cNvGrpSpPr>
            <p:nvPr/>
          </p:nvGrpSpPr>
          <p:grpSpPr bwMode="auto">
            <a:xfrm>
              <a:off x="6435926" y="3539131"/>
              <a:ext cx="2735580" cy="1655067"/>
              <a:chOff x="5295900" y="3426747"/>
              <a:chExt cx="3848100" cy="2562225"/>
            </a:xfrm>
          </p:grpSpPr>
          <p:pic>
            <p:nvPicPr>
              <p:cNvPr id="10" name="Obrázek 28">
                <a:extLst>
                  <a:ext uri="{FF2B5EF4-FFF2-40B4-BE49-F238E27FC236}">
                    <a16:creationId xmlns:a16="http://schemas.microsoft.com/office/drawing/2014/main" id="{6D7E1345-7A01-4096-9B2A-15AC90ED8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29">
                <a:extLst>
                  <a:ext uri="{FF2B5EF4-FFF2-40B4-BE49-F238E27FC236}">
                    <a16:creationId xmlns:a16="http://schemas.microsoft.com/office/drawing/2014/main" id="{D29B2702-D60F-474D-9A74-85F082137DE6}"/>
                  </a:ext>
                </a:extLst>
              </p:cNvPr>
              <p:cNvSpPr txBox="1">
                <a:spLocks noChangeArrowheads="1"/>
              </p:cNvSpPr>
              <p:nvPr/>
            </p:nvSpPr>
            <p:spPr bwMode="auto">
              <a:xfrm>
                <a:off x="5478848" y="4101517"/>
                <a:ext cx="3434695" cy="81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grpSp>
          <p:nvGrpSpPr>
            <p:cNvPr id="12" name="Skupina 27">
              <a:extLst>
                <a:ext uri="{FF2B5EF4-FFF2-40B4-BE49-F238E27FC236}">
                  <a16:creationId xmlns:a16="http://schemas.microsoft.com/office/drawing/2014/main" id="{7DF1F4C6-290F-4848-AD2E-D93A0654A560}"/>
                </a:ext>
              </a:extLst>
            </p:cNvPr>
            <p:cNvGrpSpPr>
              <a:grpSpLocks/>
            </p:cNvGrpSpPr>
            <p:nvPr/>
          </p:nvGrpSpPr>
          <p:grpSpPr bwMode="auto">
            <a:xfrm>
              <a:off x="3482660" y="2827982"/>
              <a:ext cx="2735580" cy="1655067"/>
              <a:chOff x="5295900" y="3426747"/>
              <a:chExt cx="3848100" cy="2562225"/>
            </a:xfrm>
          </p:grpSpPr>
          <p:pic>
            <p:nvPicPr>
              <p:cNvPr id="13" name="Obrázek 28">
                <a:extLst>
                  <a:ext uri="{FF2B5EF4-FFF2-40B4-BE49-F238E27FC236}">
                    <a16:creationId xmlns:a16="http://schemas.microsoft.com/office/drawing/2014/main" id="{242B9BC9-D9CC-454E-A5FA-E3ECA7C8F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ovéPole 29">
                <a:extLst>
                  <a:ext uri="{FF2B5EF4-FFF2-40B4-BE49-F238E27FC236}">
                    <a16:creationId xmlns:a16="http://schemas.microsoft.com/office/drawing/2014/main" id="{702B5AB3-8C5E-410A-BB7F-6B059E3AF39E}"/>
                  </a:ext>
                </a:extLst>
              </p:cNvPr>
              <p:cNvSpPr txBox="1">
                <a:spLocks noChangeArrowheads="1"/>
              </p:cNvSpPr>
              <p:nvPr/>
            </p:nvSpPr>
            <p:spPr bwMode="auto">
              <a:xfrm>
                <a:off x="5478848" y="4101517"/>
                <a:ext cx="3434695" cy="81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grpSp>
          <p:nvGrpSpPr>
            <p:cNvPr id="18" name="Skupina 27">
              <a:extLst>
                <a:ext uri="{FF2B5EF4-FFF2-40B4-BE49-F238E27FC236}">
                  <a16:creationId xmlns:a16="http://schemas.microsoft.com/office/drawing/2014/main" id="{CD38112A-2429-4949-8084-16F6BA75F009}"/>
                </a:ext>
              </a:extLst>
            </p:cNvPr>
            <p:cNvGrpSpPr>
              <a:grpSpLocks/>
            </p:cNvGrpSpPr>
            <p:nvPr/>
          </p:nvGrpSpPr>
          <p:grpSpPr bwMode="auto">
            <a:xfrm>
              <a:off x="3962400" y="4812013"/>
              <a:ext cx="2735580" cy="1655067"/>
              <a:chOff x="5295900" y="3426747"/>
              <a:chExt cx="3848100" cy="2562225"/>
            </a:xfrm>
          </p:grpSpPr>
          <p:pic>
            <p:nvPicPr>
              <p:cNvPr id="19" name="Obrázek 28">
                <a:extLst>
                  <a:ext uri="{FF2B5EF4-FFF2-40B4-BE49-F238E27FC236}">
                    <a16:creationId xmlns:a16="http://schemas.microsoft.com/office/drawing/2014/main" id="{30E57E63-10F0-440E-B318-73AD0889E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ovéPole 29">
                <a:extLst>
                  <a:ext uri="{FF2B5EF4-FFF2-40B4-BE49-F238E27FC236}">
                    <a16:creationId xmlns:a16="http://schemas.microsoft.com/office/drawing/2014/main" id="{BCB67BC8-FA7F-4EA0-9410-BBFB0718F743}"/>
                  </a:ext>
                </a:extLst>
              </p:cNvPr>
              <p:cNvSpPr txBox="1">
                <a:spLocks noChangeArrowheads="1"/>
              </p:cNvSpPr>
              <p:nvPr/>
            </p:nvSpPr>
            <p:spPr bwMode="auto">
              <a:xfrm>
                <a:off x="5478848" y="4101517"/>
                <a:ext cx="3434695" cy="81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cxnSp>
          <p:nvCxnSpPr>
            <p:cNvPr id="4" name="Přímá spojnice se šipkou 3">
              <a:extLst>
                <a:ext uri="{FF2B5EF4-FFF2-40B4-BE49-F238E27FC236}">
                  <a16:creationId xmlns:a16="http://schemas.microsoft.com/office/drawing/2014/main" id="{9A95E7DA-A2F7-40A9-9206-76574B74C2B4}"/>
                </a:ext>
              </a:extLst>
            </p:cNvPr>
            <p:cNvCxnSpPr>
              <a:cxnSpLocks/>
            </p:cNvCxnSpPr>
            <p:nvPr/>
          </p:nvCxnSpPr>
          <p:spPr bwMode="auto">
            <a:xfrm flipV="1">
              <a:off x="1883798" y="3917126"/>
              <a:ext cx="1718004" cy="672629"/>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1" name="Přímá spojnice se šipkou 20">
              <a:extLst>
                <a:ext uri="{FF2B5EF4-FFF2-40B4-BE49-F238E27FC236}">
                  <a16:creationId xmlns:a16="http://schemas.microsoft.com/office/drawing/2014/main" id="{2D386798-3D31-457E-ADB0-485EF27B9D6A}"/>
                </a:ext>
              </a:extLst>
            </p:cNvPr>
            <p:cNvCxnSpPr>
              <a:cxnSpLocks/>
            </p:cNvCxnSpPr>
            <p:nvPr/>
          </p:nvCxnSpPr>
          <p:spPr bwMode="auto">
            <a:xfrm flipV="1">
              <a:off x="1906513" y="4625743"/>
              <a:ext cx="4631963" cy="6598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3" name="Přímá spojnice se šipkou 22">
              <a:extLst>
                <a:ext uri="{FF2B5EF4-FFF2-40B4-BE49-F238E27FC236}">
                  <a16:creationId xmlns:a16="http://schemas.microsoft.com/office/drawing/2014/main" id="{3683D56C-A025-40AA-A086-913D3E57451E}"/>
                </a:ext>
              </a:extLst>
            </p:cNvPr>
            <p:cNvCxnSpPr>
              <a:cxnSpLocks/>
            </p:cNvCxnSpPr>
            <p:nvPr/>
          </p:nvCxnSpPr>
          <p:spPr bwMode="auto">
            <a:xfrm>
              <a:off x="1906513" y="4807265"/>
              <a:ext cx="2158437" cy="75822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30" name="TextovéPole 8">
              <a:extLst>
                <a:ext uri="{FF2B5EF4-FFF2-40B4-BE49-F238E27FC236}">
                  <a16:creationId xmlns:a16="http://schemas.microsoft.com/office/drawing/2014/main" id="{5EACA6E0-E5CB-4113-9FCC-0F599295A722}"/>
                </a:ext>
              </a:extLst>
            </p:cNvPr>
            <p:cNvSpPr txBox="1">
              <a:spLocks noChangeArrowheads="1"/>
            </p:cNvSpPr>
            <p:nvPr/>
          </p:nvSpPr>
          <p:spPr bwMode="auto">
            <a:xfrm>
              <a:off x="0" y="5657773"/>
              <a:ext cx="4255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cs-CZ" altLang="cs-CZ" sz="1800" dirty="0">
                  <a:latin typeface="Montserrat" panose="00000500000000000000" pitchFamily="2" charset="-18"/>
                </a:rPr>
                <a:t>for</a:t>
              </a:r>
              <a:r>
                <a:rPr lang="en-US" altLang="cs-CZ" sz="1800" dirty="0">
                  <a:latin typeface="Montserrat" panose="00000500000000000000" pitchFamily="2" charset="-18"/>
                </a:rPr>
                <a:t>(</a:t>
              </a:r>
              <a:r>
                <a:rPr lang="en-US" altLang="cs-CZ" sz="1800" dirty="0">
                  <a:solidFill>
                    <a:srgbClr val="A50021"/>
                  </a:solidFill>
                  <a:latin typeface="Montserrat" panose="00000500000000000000" pitchFamily="2" charset="-18"/>
                </a:rPr>
                <a:t>observer</a:t>
              </a:r>
              <a:r>
                <a:rPr lang="en-US" altLang="cs-CZ" sz="1800" dirty="0">
                  <a:latin typeface="Montserrat" panose="00000500000000000000" pitchFamily="2" charset="-18"/>
                </a:rPr>
                <a:t> : </a:t>
              </a:r>
              <a:r>
                <a:rPr lang="en-US" altLang="cs-CZ" sz="1800" dirty="0" err="1">
                  <a:latin typeface="Montserrat" panose="00000500000000000000" pitchFamily="2" charset="-18"/>
                </a:rPr>
                <a:t>attached_observers</a:t>
              </a:r>
              <a:r>
                <a:rPr lang="en-US" altLang="cs-CZ" sz="1800" dirty="0">
                  <a:latin typeface="Montserrat" panose="00000500000000000000" pitchFamily="2" charset="-18"/>
                </a:rPr>
                <a:t>)</a:t>
              </a:r>
              <a:endParaRPr lang="cs-CZ" altLang="cs-CZ" sz="1800" dirty="0">
                <a:latin typeface="Montserrat" panose="00000500000000000000" pitchFamily="2" charset="-18"/>
              </a:endParaRPr>
            </a:p>
            <a:p>
              <a:r>
                <a:rPr lang="cs-CZ" altLang="cs-CZ" sz="1800" dirty="0">
                  <a:latin typeface="Montserrat" panose="00000500000000000000" pitchFamily="2" charset="-18"/>
                </a:rPr>
                <a:t>   </a:t>
              </a:r>
              <a:r>
                <a:rPr lang="en-US" altLang="cs-CZ" sz="1800" dirty="0">
                  <a:latin typeface="Montserrat" panose="00000500000000000000" pitchFamily="2" charset="-18"/>
                </a:rPr>
                <a:t> </a:t>
              </a:r>
              <a:r>
                <a:rPr lang="en-US" altLang="cs-CZ" sz="1800" dirty="0">
                  <a:solidFill>
                    <a:srgbClr val="A50021"/>
                  </a:solidFill>
                  <a:latin typeface="Montserrat" panose="00000500000000000000" pitchFamily="2" charset="-18"/>
                </a:rPr>
                <a:t>observer</a:t>
              </a:r>
              <a:r>
                <a:rPr lang="en-US" altLang="cs-CZ" sz="1800" dirty="0">
                  <a:latin typeface="Montserrat" panose="00000500000000000000" pitchFamily="2" charset="-18"/>
                </a:rPr>
                <a:t>.</a:t>
              </a:r>
              <a:r>
                <a:rPr lang="cs-CZ" altLang="cs-CZ" sz="1800" dirty="0">
                  <a:latin typeface="Montserrat" panose="00000500000000000000" pitchFamily="2" charset="-18"/>
                </a:rPr>
                <a:t>U</a:t>
              </a:r>
              <a:r>
                <a:rPr lang="en-US" altLang="cs-CZ" sz="1800" dirty="0" err="1">
                  <a:latin typeface="Montserrat" panose="00000500000000000000" pitchFamily="2" charset="-18"/>
                </a:rPr>
                <a:t>pdate</a:t>
              </a:r>
              <a:r>
                <a:rPr lang="en-US" altLang="cs-CZ" sz="1800" dirty="0">
                  <a:latin typeface="Montserrat" panose="00000500000000000000" pitchFamily="2" charset="-18"/>
                </a:rPr>
                <a:t>(12</a:t>
              </a:r>
              <a:r>
                <a:rPr lang="cs-CZ" altLang="cs-CZ" sz="1800" dirty="0">
                  <a:latin typeface="Montserrat" panose="00000500000000000000" pitchFamily="2" charset="-18"/>
                </a:rPr>
                <a:t>°C);</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AAB7D7-133E-4D7A-9884-0C9509D2DE8A}"/>
              </a:ext>
            </a:extLst>
          </p:cNvPr>
          <p:cNvSpPr>
            <a:spLocks noGrp="1"/>
          </p:cNvSpPr>
          <p:nvPr>
            <p:ph type="title"/>
          </p:nvPr>
        </p:nvSpPr>
        <p:spPr/>
        <p:txBody>
          <a:bodyPr/>
          <a:lstStyle/>
          <a:p>
            <a:r>
              <a:rPr lang="cs-CZ" altLang="cs-CZ" sz="2800" dirty="0" err="1">
                <a:solidFill>
                  <a:schemeClr val="accent2"/>
                </a:solidFill>
                <a:latin typeface="Montserrat" panose="00000500000000000000" pitchFamily="2" charset="-18"/>
              </a:rPr>
              <a:t>Observer</a:t>
            </a:r>
            <a:r>
              <a:rPr lang="cs-CZ" altLang="cs-CZ" sz="2800" dirty="0">
                <a:solidFill>
                  <a:schemeClr val="accent2"/>
                </a:solidFill>
                <a:latin typeface="Montserrat" panose="00000500000000000000" pitchFamily="2" charset="-18"/>
              </a:rPr>
              <a:t> – UML </a:t>
            </a:r>
            <a:r>
              <a:rPr lang="cs-CZ" altLang="cs-CZ" sz="2800" dirty="0" err="1">
                <a:solidFill>
                  <a:schemeClr val="accent2"/>
                </a:solidFill>
                <a:latin typeface="Montserrat" panose="00000500000000000000" pitchFamily="2" charset="-18"/>
              </a:rPr>
              <a:t>class</a:t>
            </a:r>
            <a:r>
              <a:rPr lang="cs-CZ" altLang="cs-CZ" sz="2800" dirty="0">
                <a:solidFill>
                  <a:schemeClr val="accent2"/>
                </a:solidFill>
                <a:latin typeface="Montserrat" panose="00000500000000000000" pitchFamily="2" charset="-18"/>
              </a:rPr>
              <a:t> diagram</a:t>
            </a:r>
            <a:endParaRPr lang="cs-CZ" sz="2800" dirty="0"/>
          </a:p>
        </p:txBody>
      </p:sp>
      <p:pic>
        <p:nvPicPr>
          <p:cNvPr id="4" name="Picture 4" descr="C:\Users\samue\Desktop\Bc 3. rocnik LETO\Navrhove vzory\UMLclass.png">
            <a:extLst>
              <a:ext uri="{FF2B5EF4-FFF2-40B4-BE49-F238E27FC236}">
                <a16:creationId xmlns:a16="http://schemas.microsoft.com/office/drawing/2014/main" id="{4FFFD998-12DC-48DF-B968-EB1215DD7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 y="1857619"/>
            <a:ext cx="9004339" cy="3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33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9A0DA1-2EA6-423A-8CA5-DBE9FC4A290D}"/>
              </a:ext>
            </a:extLst>
          </p:cNvPr>
          <p:cNvSpPr>
            <a:spLocks noGrp="1"/>
          </p:cNvSpPr>
          <p:nvPr>
            <p:ph type="title"/>
          </p:nvPr>
        </p:nvSpPr>
        <p:spPr/>
        <p:txBody>
          <a:bodyPr/>
          <a:lstStyle/>
          <a:p>
            <a:r>
              <a:rPr lang="cs-CZ" altLang="cs-CZ" sz="2800" dirty="0">
                <a:solidFill>
                  <a:schemeClr val="accent2"/>
                </a:solidFill>
                <a:latin typeface="Montserrat" panose="00000500000000000000" pitchFamily="2" charset="-18"/>
              </a:rPr>
              <a:t>Příklad – UML </a:t>
            </a:r>
            <a:r>
              <a:rPr lang="cs-CZ" altLang="cs-CZ" sz="2800" dirty="0" err="1">
                <a:solidFill>
                  <a:schemeClr val="accent2"/>
                </a:solidFill>
                <a:latin typeface="Montserrat" panose="00000500000000000000" pitchFamily="2" charset="-18"/>
              </a:rPr>
              <a:t>class</a:t>
            </a:r>
            <a:r>
              <a:rPr lang="cs-CZ" altLang="cs-CZ" sz="2800" dirty="0">
                <a:solidFill>
                  <a:schemeClr val="accent2"/>
                </a:solidFill>
                <a:latin typeface="Montserrat" panose="00000500000000000000" pitchFamily="2" charset="-18"/>
              </a:rPr>
              <a:t> diagram</a:t>
            </a:r>
            <a:endParaRPr lang="cs-CZ" sz="2800" dirty="0"/>
          </a:p>
        </p:txBody>
      </p:sp>
      <p:grpSp>
        <p:nvGrpSpPr>
          <p:cNvPr id="32" name="Skupina 31">
            <a:extLst>
              <a:ext uri="{FF2B5EF4-FFF2-40B4-BE49-F238E27FC236}">
                <a16:creationId xmlns:a16="http://schemas.microsoft.com/office/drawing/2014/main" id="{73D38AAF-CD85-452E-B663-8DC965DD80B2}"/>
              </a:ext>
            </a:extLst>
          </p:cNvPr>
          <p:cNvGrpSpPr/>
          <p:nvPr/>
        </p:nvGrpSpPr>
        <p:grpSpPr>
          <a:xfrm>
            <a:off x="69830" y="1600200"/>
            <a:ext cx="9074170" cy="3142762"/>
            <a:chOff x="69830" y="2971800"/>
            <a:chExt cx="9074170" cy="3142762"/>
          </a:xfrm>
        </p:grpSpPr>
        <p:grpSp>
          <p:nvGrpSpPr>
            <p:cNvPr id="15" name="Skupina 14">
              <a:extLst>
                <a:ext uri="{FF2B5EF4-FFF2-40B4-BE49-F238E27FC236}">
                  <a16:creationId xmlns:a16="http://schemas.microsoft.com/office/drawing/2014/main" id="{FD44F33A-879E-4E48-AEC5-F1920DDEE7B9}"/>
                </a:ext>
              </a:extLst>
            </p:cNvPr>
            <p:cNvGrpSpPr/>
            <p:nvPr/>
          </p:nvGrpSpPr>
          <p:grpSpPr>
            <a:xfrm>
              <a:off x="69830" y="2971800"/>
              <a:ext cx="9004339" cy="3142762"/>
              <a:chOff x="69831" y="1857619"/>
              <a:chExt cx="9004339" cy="3142762"/>
            </a:xfrm>
          </p:grpSpPr>
          <p:pic>
            <p:nvPicPr>
              <p:cNvPr id="4" name="Picture 4" descr="C:\Users\samue\Desktop\Bc 3. rocnik LETO\Navrhove vzory\UMLclass.png">
                <a:extLst>
                  <a:ext uri="{FF2B5EF4-FFF2-40B4-BE49-F238E27FC236}">
                    <a16:creationId xmlns:a16="http://schemas.microsoft.com/office/drawing/2014/main" id="{71BA9D03-3DE1-4C95-97B7-D4C306816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1" y="1857619"/>
                <a:ext cx="9004339" cy="314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A0F18B58-C3B9-4135-BEAE-C3473DDF2418}"/>
                  </a:ext>
                </a:extLst>
              </p:cNvPr>
              <p:cNvSpPr/>
              <p:nvPr/>
            </p:nvSpPr>
            <p:spPr bwMode="auto">
              <a:xfrm>
                <a:off x="533400" y="2057400"/>
                <a:ext cx="1143000" cy="223200"/>
              </a:xfrm>
              <a:prstGeom prst="rect">
                <a:avLst/>
              </a:prstGeom>
              <a:solidFill>
                <a:srgbClr val="3F48CC"/>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6" name="Obdélník 5">
                <a:extLst>
                  <a:ext uri="{FF2B5EF4-FFF2-40B4-BE49-F238E27FC236}">
                    <a16:creationId xmlns:a16="http://schemas.microsoft.com/office/drawing/2014/main" id="{73A620E9-124A-4817-A7C9-A81EE3E71E58}"/>
                  </a:ext>
                </a:extLst>
              </p:cNvPr>
              <p:cNvSpPr/>
              <p:nvPr/>
            </p:nvSpPr>
            <p:spPr bwMode="auto">
              <a:xfrm>
                <a:off x="228600" y="3528890"/>
                <a:ext cx="1600200" cy="219600"/>
              </a:xfrm>
              <a:prstGeom prst="rect">
                <a:avLst/>
              </a:prstGeom>
              <a:solidFill>
                <a:srgbClr val="3F48CC"/>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7" name="Obdélník 6">
                <a:extLst>
                  <a:ext uri="{FF2B5EF4-FFF2-40B4-BE49-F238E27FC236}">
                    <a16:creationId xmlns:a16="http://schemas.microsoft.com/office/drawing/2014/main" id="{F95654EB-9B33-496A-9CE5-BC426D20522E}"/>
                  </a:ext>
                </a:extLst>
              </p:cNvPr>
              <p:cNvSpPr/>
              <p:nvPr/>
            </p:nvSpPr>
            <p:spPr bwMode="auto">
              <a:xfrm>
                <a:off x="5715000" y="2133600"/>
                <a:ext cx="1066800" cy="180000"/>
              </a:xfrm>
              <a:prstGeom prst="rect">
                <a:avLst/>
              </a:prstGeom>
              <a:solidFill>
                <a:srgbClr val="ED1C24"/>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8" name="Obdélník 7">
                <a:extLst>
                  <a:ext uri="{FF2B5EF4-FFF2-40B4-BE49-F238E27FC236}">
                    <a16:creationId xmlns:a16="http://schemas.microsoft.com/office/drawing/2014/main" id="{3BAD7572-AEF3-48E1-AECC-10F912313443}"/>
                  </a:ext>
                </a:extLst>
              </p:cNvPr>
              <p:cNvSpPr/>
              <p:nvPr/>
            </p:nvSpPr>
            <p:spPr bwMode="auto">
              <a:xfrm>
                <a:off x="5410200" y="3124200"/>
                <a:ext cx="1600200" cy="180000"/>
              </a:xfrm>
              <a:prstGeom prst="rect">
                <a:avLst/>
              </a:prstGeom>
              <a:solidFill>
                <a:srgbClr val="ED1C24"/>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9" name="TextovéPole 8">
                <a:extLst>
                  <a:ext uri="{FF2B5EF4-FFF2-40B4-BE49-F238E27FC236}">
                    <a16:creationId xmlns:a16="http://schemas.microsoft.com/office/drawing/2014/main" id="{45DCD6A5-1B32-4032-9340-2F5B204CE926}"/>
                  </a:ext>
                </a:extLst>
              </p:cNvPr>
              <p:cNvSpPr txBox="1"/>
              <p:nvPr/>
            </p:nvSpPr>
            <p:spPr>
              <a:xfrm>
                <a:off x="5861915" y="2057400"/>
                <a:ext cx="821059" cy="307777"/>
              </a:xfrm>
              <a:prstGeom prst="rect">
                <a:avLst/>
              </a:prstGeom>
              <a:noFill/>
            </p:spPr>
            <p:txBody>
              <a:bodyPr wrap="none" rtlCol="0">
                <a:spAutoFit/>
              </a:bodyPr>
              <a:lstStyle/>
              <a:p>
                <a:r>
                  <a:rPr lang="cs-CZ" b="1" i="1" dirty="0">
                    <a:latin typeface="Arial Nova" panose="020B0504020202020204" pitchFamily="34" charset="0"/>
                  </a:rPr>
                  <a:t>Display</a:t>
                </a:r>
              </a:p>
            </p:txBody>
          </p:sp>
          <p:sp>
            <p:nvSpPr>
              <p:cNvPr id="10" name="TextovéPole 9">
                <a:extLst>
                  <a:ext uri="{FF2B5EF4-FFF2-40B4-BE49-F238E27FC236}">
                    <a16:creationId xmlns:a16="http://schemas.microsoft.com/office/drawing/2014/main" id="{2EABD1F9-7DE8-47CC-BF1E-8C1C953206BF}"/>
                  </a:ext>
                </a:extLst>
              </p:cNvPr>
              <p:cNvSpPr txBox="1"/>
              <p:nvPr/>
            </p:nvSpPr>
            <p:spPr>
              <a:xfrm>
                <a:off x="500407" y="2005823"/>
                <a:ext cx="1285929" cy="307777"/>
              </a:xfrm>
              <a:prstGeom prst="rect">
                <a:avLst/>
              </a:prstGeom>
              <a:noFill/>
            </p:spPr>
            <p:txBody>
              <a:bodyPr wrap="none" rtlCol="0">
                <a:spAutoFit/>
              </a:bodyPr>
              <a:lstStyle/>
              <a:p>
                <a:r>
                  <a:rPr lang="cs-CZ" b="1" i="1" dirty="0" err="1">
                    <a:latin typeface="Arial Nova" panose="020B0604020202020204" pitchFamily="34" charset="0"/>
                    <a:cs typeface="Aldhabi" panose="020B0604020202020204" pitchFamily="2" charset="-78"/>
                  </a:rPr>
                  <a:t>Meteostation</a:t>
                </a:r>
                <a:endParaRPr lang="cs-CZ" b="1" i="1" dirty="0">
                  <a:latin typeface="Arial Nova" panose="020B0604020202020204" pitchFamily="34" charset="0"/>
                  <a:cs typeface="Aldhabi" panose="020B0604020202020204" pitchFamily="2" charset="-78"/>
                </a:endParaRPr>
              </a:p>
            </p:txBody>
          </p:sp>
          <p:sp>
            <p:nvSpPr>
              <p:cNvPr id="11" name="TextovéPole 10">
                <a:extLst>
                  <a:ext uri="{FF2B5EF4-FFF2-40B4-BE49-F238E27FC236}">
                    <a16:creationId xmlns:a16="http://schemas.microsoft.com/office/drawing/2014/main" id="{D4ADA909-046F-434C-94EB-16D5413D82EC}"/>
                  </a:ext>
                </a:extLst>
              </p:cNvPr>
              <p:cNvSpPr txBox="1"/>
              <p:nvPr/>
            </p:nvSpPr>
            <p:spPr>
              <a:xfrm>
                <a:off x="186161" y="3516984"/>
                <a:ext cx="1685077" cy="276999"/>
              </a:xfrm>
              <a:prstGeom prst="rect">
                <a:avLst/>
              </a:prstGeom>
              <a:noFill/>
            </p:spPr>
            <p:txBody>
              <a:bodyPr wrap="none" rtlCol="0">
                <a:spAutoFit/>
              </a:bodyPr>
              <a:lstStyle/>
              <a:p>
                <a:r>
                  <a:rPr lang="cs-CZ" sz="1200" dirty="0" err="1">
                    <a:latin typeface="Arial Nova" panose="020B0504020202020204" pitchFamily="34" charset="0"/>
                  </a:rPr>
                  <a:t>ConcreteMeteostation</a:t>
                </a:r>
                <a:endParaRPr lang="cs-CZ" dirty="0">
                  <a:latin typeface="Arial Nova" panose="020B0504020202020204" pitchFamily="34" charset="0"/>
                </a:endParaRPr>
              </a:p>
            </p:txBody>
          </p:sp>
          <p:sp>
            <p:nvSpPr>
              <p:cNvPr id="13" name="TextovéPole 12">
                <a:extLst>
                  <a:ext uri="{FF2B5EF4-FFF2-40B4-BE49-F238E27FC236}">
                    <a16:creationId xmlns:a16="http://schemas.microsoft.com/office/drawing/2014/main" id="{39FBD11F-52B5-4744-829E-65F6226AE3E1}"/>
                  </a:ext>
                </a:extLst>
              </p:cNvPr>
              <p:cNvSpPr txBox="1"/>
              <p:nvPr/>
            </p:nvSpPr>
            <p:spPr>
              <a:xfrm>
                <a:off x="5460736" y="3121223"/>
                <a:ext cx="1499128" cy="307777"/>
              </a:xfrm>
              <a:prstGeom prst="rect">
                <a:avLst/>
              </a:prstGeom>
              <a:noFill/>
            </p:spPr>
            <p:txBody>
              <a:bodyPr wrap="none" rtlCol="0">
                <a:spAutoFit/>
              </a:bodyPr>
              <a:lstStyle/>
              <a:p>
                <a:r>
                  <a:rPr lang="cs-CZ" dirty="0" err="1">
                    <a:latin typeface="Arial Nova" panose="020B0504020202020204" pitchFamily="34" charset="0"/>
                  </a:rPr>
                  <a:t>ConcreteDisplay</a:t>
                </a:r>
                <a:endParaRPr lang="cs-CZ" sz="1300" dirty="0">
                  <a:latin typeface="Arial Nova" panose="020B0504020202020204" pitchFamily="34" charset="0"/>
                </a:endParaRPr>
              </a:p>
            </p:txBody>
          </p:sp>
        </p:grpSp>
        <p:sp>
          <p:nvSpPr>
            <p:cNvPr id="20" name="Obdélník 19">
              <a:extLst>
                <a:ext uri="{FF2B5EF4-FFF2-40B4-BE49-F238E27FC236}">
                  <a16:creationId xmlns:a16="http://schemas.microsoft.com/office/drawing/2014/main" id="{F6FF81A6-1273-4111-8C99-BD699C28B8D1}"/>
                </a:ext>
              </a:extLst>
            </p:cNvPr>
            <p:cNvSpPr/>
            <p:nvPr/>
          </p:nvSpPr>
          <p:spPr bwMode="auto">
            <a:xfrm>
              <a:off x="228598" y="4978624"/>
              <a:ext cx="1143001" cy="507776"/>
            </a:xfrm>
            <a:prstGeom prst="rect">
              <a:avLst/>
            </a:prstGeom>
            <a:solidFill>
              <a:srgbClr val="FFFFFF"/>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21" name="TextovéPole 20">
              <a:extLst>
                <a:ext uri="{FF2B5EF4-FFF2-40B4-BE49-F238E27FC236}">
                  <a16:creationId xmlns:a16="http://schemas.microsoft.com/office/drawing/2014/main" id="{F39454CF-D2DB-4D72-82D4-865B92F15E21}"/>
                </a:ext>
              </a:extLst>
            </p:cNvPr>
            <p:cNvSpPr txBox="1"/>
            <p:nvPr/>
          </p:nvSpPr>
          <p:spPr>
            <a:xfrm>
              <a:off x="186160" y="4955513"/>
              <a:ext cx="1397114" cy="276999"/>
            </a:xfrm>
            <a:prstGeom prst="rect">
              <a:avLst/>
            </a:prstGeom>
            <a:noFill/>
          </p:spPr>
          <p:txBody>
            <a:bodyPr wrap="none" rtlCol="0">
              <a:spAutoFit/>
            </a:bodyPr>
            <a:lstStyle/>
            <a:p>
              <a:r>
                <a:rPr lang="cs-CZ" sz="1200" dirty="0" err="1">
                  <a:latin typeface="Arial Nova" panose="020B0504020202020204" pitchFamily="34" charset="0"/>
                </a:rPr>
                <a:t>GetTemperature</a:t>
              </a:r>
              <a:r>
                <a:rPr lang="cs-CZ" sz="1200" dirty="0">
                  <a:latin typeface="Arial Nova" panose="020B0504020202020204" pitchFamily="34" charset="0"/>
                </a:rPr>
                <a:t>()</a:t>
              </a:r>
            </a:p>
          </p:txBody>
        </p:sp>
        <p:sp>
          <p:nvSpPr>
            <p:cNvPr id="22" name="TextovéPole 21">
              <a:extLst>
                <a:ext uri="{FF2B5EF4-FFF2-40B4-BE49-F238E27FC236}">
                  <a16:creationId xmlns:a16="http://schemas.microsoft.com/office/drawing/2014/main" id="{8284877F-02BB-42BA-9DFC-04994B2B678A}"/>
                </a:ext>
              </a:extLst>
            </p:cNvPr>
            <p:cNvSpPr txBox="1"/>
            <p:nvPr/>
          </p:nvSpPr>
          <p:spPr>
            <a:xfrm>
              <a:off x="186160" y="5205973"/>
              <a:ext cx="1397114" cy="276999"/>
            </a:xfrm>
            <a:prstGeom prst="rect">
              <a:avLst/>
            </a:prstGeom>
            <a:noFill/>
          </p:spPr>
          <p:txBody>
            <a:bodyPr wrap="none" rtlCol="0">
              <a:spAutoFit/>
            </a:bodyPr>
            <a:lstStyle/>
            <a:p>
              <a:r>
                <a:rPr lang="cs-CZ" sz="1200" dirty="0" err="1">
                  <a:latin typeface="Arial Nova" panose="020B0504020202020204" pitchFamily="34" charset="0"/>
                </a:rPr>
                <a:t>SetTemperature</a:t>
              </a:r>
              <a:r>
                <a:rPr lang="cs-CZ" sz="1200" dirty="0">
                  <a:latin typeface="Arial Nova" panose="020B0504020202020204" pitchFamily="34" charset="0"/>
                </a:rPr>
                <a:t>()</a:t>
              </a:r>
            </a:p>
          </p:txBody>
        </p:sp>
        <p:sp>
          <p:nvSpPr>
            <p:cNvPr id="23" name="Obdélník 22">
              <a:extLst>
                <a:ext uri="{FF2B5EF4-FFF2-40B4-BE49-F238E27FC236}">
                  <a16:creationId xmlns:a16="http://schemas.microsoft.com/office/drawing/2014/main" id="{99BF285B-F4D6-4C84-92F0-C015238B10D8}"/>
                </a:ext>
              </a:extLst>
            </p:cNvPr>
            <p:cNvSpPr/>
            <p:nvPr/>
          </p:nvSpPr>
          <p:spPr bwMode="auto">
            <a:xfrm>
              <a:off x="5328514" y="4970753"/>
              <a:ext cx="1499127" cy="209502"/>
            </a:xfrm>
            <a:prstGeom prst="rect">
              <a:avLst/>
            </a:prstGeom>
            <a:solidFill>
              <a:srgbClr val="FFFFFF"/>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24" name="Obdélník 23">
              <a:extLst>
                <a:ext uri="{FF2B5EF4-FFF2-40B4-BE49-F238E27FC236}">
                  <a16:creationId xmlns:a16="http://schemas.microsoft.com/office/drawing/2014/main" id="{C860387B-ECA7-4396-A543-73D1C53D23C1}"/>
                </a:ext>
              </a:extLst>
            </p:cNvPr>
            <p:cNvSpPr/>
            <p:nvPr/>
          </p:nvSpPr>
          <p:spPr bwMode="auto">
            <a:xfrm>
              <a:off x="228598" y="5676221"/>
              <a:ext cx="1499127" cy="209502"/>
            </a:xfrm>
            <a:prstGeom prst="rect">
              <a:avLst/>
            </a:prstGeom>
            <a:solidFill>
              <a:srgbClr val="FFFFFF"/>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25" name="TextovéPole 24">
              <a:extLst>
                <a:ext uri="{FF2B5EF4-FFF2-40B4-BE49-F238E27FC236}">
                  <a16:creationId xmlns:a16="http://schemas.microsoft.com/office/drawing/2014/main" id="{A0D9DCED-6B27-4F32-A293-9E2E90C37C5F}"/>
                </a:ext>
              </a:extLst>
            </p:cNvPr>
            <p:cNvSpPr txBox="1"/>
            <p:nvPr/>
          </p:nvSpPr>
          <p:spPr>
            <a:xfrm>
              <a:off x="5394958" y="4989472"/>
              <a:ext cx="1454822" cy="276999"/>
            </a:xfrm>
            <a:prstGeom prst="rect">
              <a:avLst/>
            </a:prstGeom>
            <a:noFill/>
          </p:spPr>
          <p:txBody>
            <a:bodyPr wrap="none" rtlCol="0">
              <a:spAutoFit/>
            </a:bodyPr>
            <a:lstStyle/>
            <a:p>
              <a:r>
                <a:rPr lang="cs-CZ" sz="1200" dirty="0" err="1">
                  <a:latin typeface="Arial Nova" panose="020B0504020202020204" pitchFamily="34" charset="0"/>
                </a:rPr>
                <a:t>savedTemperature</a:t>
              </a:r>
              <a:endParaRPr lang="cs-CZ" sz="1200" dirty="0">
                <a:latin typeface="Arial Nova" panose="020B0504020202020204" pitchFamily="34" charset="0"/>
              </a:endParaRPr>
            </a:p>
          </p:txBody>
        </p:sp>
        <p:sp>
          <p:nvSpPr>
            <p:cNvPr id="26" name="TextovéPole 25">
              <a:extLst>
                <a:ext uri="{FF2B5EF4-FFF2-40B4-BE49-F238E27FC236}">
                  <a16:creationId xmlns:a16="http://schemas.microsoft.com/office/drawing/2014/main" id="{B63A3887-C66F-47CA-B89E-754C94FDFB33}"/>
                </a:ext>
              </a:extLst>
            </p:cNvPr>
            <p:cNvSpPr txBox="1"/>
            <p:nvPr/>
          </p:nvSpPr>
          <p:spPr>
            <a:xfrm>
              <a:off x="203975" y="5614432"/>
              <a:ext cx="1523750" cy="276999"/>
            </a:xfrm>
            <a:prstGeom prst="rect">
              <a:avLst/>
            </a:prstGeom>
            <a:noFill/>
          </p:spPr>
          <p:txBody>
            <a:bodyPr wrap="none" rtlCol="0">
              <a:spAutoFit/>
            </a:bodyPr>
            <a:lstStyle/>
            <a:p>
              <a:r>
                <a:rPr lang="cs-CZ" sz="1200" dirty="0" err="1">
                  <a:latin typeface="Arial Nova" panose="020B0504020202020204" pitchFamily="34" charset="0"/>
                </a:rPr>
                <a:t>currentTemperature</a:t>
              </a:r>
              <a:endParaRPr lang="cs-CZ" sz="1200" dirty="0">
                <a:latin typeface="Arial Nova" panose="020B0504020202020204" pitchFamily="34" charset="0"/>
              </a:endParaRPr>
            </a:p>
          </p:txBody>
        </p:sp>
        <p:sp>
          <p:nvSpPr>
            <p:cNvPr id="29" name="Obdélník 28">
              <a:extLst>
                <a:ext uri="{FF2B5EF4-FFF2-40B4-BE49-F238E27FC236}">
                  <a16:creationId xmlns:a16="http://schemas.microsoft.com/office/drawing/2014/main" id="{C0EEBB67-E95E-47A1-9040-F7F8E1B3281F}"/>
                </a:ext>
              </a:extLst>
            </p:cNvPr>
            <p:cNvSpPr/>
            <p:nvPr/>
          </p:nvSpPr>
          <p:spPr bwMode="auto">
            <a:xfrm>
              <a:off x="2362200" y="5044597"/>
              <a:ext cx="1295400" cy="187200"/>
            </a:xfrm>
            <a:prstGeom prst="rect">
              <a:avLst/>
            </a:prstGeom>
            <a:solidFill>
              <a:srgbClr val="FFFFFF"/>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28" name="TextovéPole 27">
              <a:extLst>
                <a:ext uri="{FF2B5EF4-FFF2-40B4-BE49-F238E27FC236}">
                  <a16:creationId xmlns:a16="http://schemas.microsoft.com/office/drawing/2014/main" id="{4AA2F5C1-2B7A-49B1-9189-ED2CF3940AEA}"/>
                </a:ext>
              </a:extLst>
            </p:cNvPr>
            <p:cNvSpPr txBox="1"/>
            <p:nvPr/>
          </p:nvSpPr>
          <p:spPr>
            <a:xfrm>
              <a:off x="2271322" y="5022781"/>
              <a:ext cx="1798493" cy="230832"/>
            </a:xfrm>
            <a:prstGeom prst="rect">
              <a:avLst/>
            </a:prstGeom>
            <a:noFill/>
          </p:spPr>
          <p:txBody>
            <a:bodyPr wrap="square" rtlCol="0">
              <a:spAutoFit/>
            </a:bodyPr>
            <a:lstStyle/>
            <a:p>
              <a:r>
                <a:rPr lang="cs-CZ" sz="900" dirty="0"/>
                <a:t>return </a:t>
              </a:r>
              <a:r>
                <a:rPr lang="cs-CZ" sz="900" dirty="0" err="1">
                  <a:latin typeface="Arial Nova" panose="020B0504020202020204" pitchFamily="34" charset="0"/>
                </a:rPr>
                <a:t>currentTemperature</a:t>
              </a:r>
              <a:endParaRPr lang="cs-CZ" sz="900" dirty="0">
                <a:latin typeface="Arial Nova" panose="020B0504020202020204" pitchFamily="34" charset="0"/>
              </a:endParaRPr>
            </a:p>
          </p:txBody>
        </p:sp>
        <p:sp>
          <p:nvSpPr>
            <p:cNvPr id="31" name="Obdélník 30">
              <a:extLst>
                <a:ext uri="{FF2B5EF4-FFF2-40B4-BE49-F238E27FC236}">
                  <a16:creationId xmlns:a16="http://schemas.microsoft.com/office/drawing/2014/main" id="{866B4615-27ED-4EEE-914C-51F78ADA97FD}"/>
                </a:ext>
              </a:extLst>
            </p:cNvPr>
            <p:cNvSpPr/>
            <p:nvPr/>
          </p:nvSpPr>
          <p:spPr bwMode="auto">
            <a:xfrm>
              <a:off x="7258050" y="5445776"/>
              <a:ext cx="1744950" cy="486821"/>
            </a:xfrm>
            <a:custGeom>
              <a:avLst/>
              <a:gdLst>
                <a:gd name="connsiteX0" fmla="*/ 0 w 1764000"/>
                <a:gd name="connsiteY0" fmla="*/ 0 h 479678"/>
                <a:gd name="connsiteX1" fmla="*/ 1764000 w 1764000"/>
                <a:gd name="connsiteY1" fmla="*/ 0 h 479678"/>
                <a:gd name="connsiteX2" fmla="*/ 1764000 w 1764000"/>
                <a:gd name="connsiteY2" fmla="*/ 479678 h 479678"/>
                <a:gd name="connsiteX3" fmla="*/ 0 w 1764000"/>
                <a:gd name="connsiteY3" fmla="*/ 479678 h 479678"/>
                <a:gd name="connsiteX4" fmla="*/ 0 w 1764000"/>
                <a:gd name="connsiteY4" fmla="*/ 0 h 479678"/>
                <a:gd name="connsiteX0" fmla="*/ 0 w 1764000"/>
                <a:gd name="connsiteY0" fmla="*/ 0 h 479678"/>
                <a:gd name="connsiteX1" fmla="*/ 1764000 w 1764000"/>
                <a:gd name="connsiteY1" fmla="*/ 0 h 479678"/>
                <a:gd name="connsiteX2" fmla="*/ 1764000 w 1764000"/>
                <a:gd name="connsiteY2" fmla="*/ 479678 h 479678"/>
                <a:gd name="connsiteX3" fmla="*/ 19050 w 1764000"/>
                <a:gd name="connsiteY3" fmla="*/ 479678 h 479678"/>
                <a:gd name="connsiteX4" fmla="*/ 0 w 1764000"/>
                <a:gd name="connsiteY4" fmla="*/ 0 h 479678"/>
                <a:gd name="connsiteX0" fmla="*/ 0 w 1752094"/>
                <a:gd name="connsiteY0" fmla="*/ 2382 h 479678"/>
                <a:gd name="connsiteX1" fmla="*/ 1752094 w 1752094"/>
                <a:gd name="connsiteY1" fmla="*/ 0 h 479678"/>
                <a:gd name="connsiteX2" fmla="*/ 1752094 w 1752094"/>
                <a:gd name="connsiteY2" fmla="*/ 479678 h 479678"/>
                <a:gd name="connsiteX3" fmla="*/ 7144 w 1752094"/>
                <a:gd name="connsiteY3" fmla="*/ 479678 h 479678"/>
                <a:gd name="connsiteX4" fmla="*/ 0 w 1752094"/>
                <a:gd name="connsiteY4" fmla="*/ 2382 h 479678"/>
                <a:gd name="connsiteX0" fmla="*/ 2381 w 1744950"/>
                <a:gd name="connsiteY0" fmla="*/ 0 h 486821"/>
                <a:gd name="connsiteX1" fmla="*/ 1744950 w 1744950"/>
                <a:gd name="connsiteY1" fmla="*/ 7143 h 486821"/>
                <a:gd name="connsiteX2" fmla="*/ 1744950 w 1744950"/>
                <a:gd name="connsiteY2" fmla="*/ 486821 h 486821"/>
                <a:gd name="connsiteX3" fmla="*/ 0 w 1744950"/>
                <a:gd name="connsiteY3" fmla="*/ 486821 h 486821"/>
                <a:gd name="connsiteX4" fmla="*/ 2381 w 1744950"/>
                <a:gd name="connsiteY4" fmla="*/ 0 h 48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950" h="486821">
                  <a:moveTo>
                    <a:pt x="2381" y="0"/>
                  </a:moveTo>
                  <a:lnTo>
                    <a:pt x="1744950" y="7143"/>
                  </a:lnTo>
                  <a:lnTo>
                    <a:pt x="1744950" y="486821"/>
                  </a:lnTo>
                  <a:lnTo>
                    <a:pt x="0" y="486821"/>
                  </a:lnTo>
                  <a:cubicBezTo>
                    <a:pt x="794" y="324547"/>
                    <a:pt x="1587" y="162274"/>
                    <a:pt x="2381" y="0"/>
                  </a:cubicBezTo>
                  <a:close/>
                </a:path>
              </a:pathLst>
            </a:custGeom>
            <a:solidFill>
              <a:schemeClr val="bg1"/>
            </a:solidFill>
            <a:ln w="6350" cap="flat" cmpd="sng" algn="ctr">
              <a:noFill/>
              <a:prstDash val="solid"/>
              <a:round/>
              <a:headEnd type="none" w="med" len="med"/>
              <a:tailEnd type="none" w="med" len="med"/>
            </a:ln>
            <a:effectLst/>
          </p:spPr>
          <p:txBody>
            <a:bodyPr vert="horz" wrap="square" lIns="54000" tIns="36000" rIns="54000" bIns="36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p:txBody>
        </p:sp>
        <p:sp>
          <p:nvSpPr>
            <p:cNvPr id="30" name="TextovéPole 29">
              <a:extLst>
                <a:ext uri="{FF2B5EF4-FFF2-40B4-BE49-F238E27FC236}">
                  <a16:creationId xmlns:a16="http://schemas.microsoft.com/office/drawing/2014/main" id="{108F560D-D018-4855-95B1-F6507F16627C}"/>
                </a:ext>
              </a:extLst>
            </p:cNvPr>
            <p:cNvSpPr txBox="1"/>
            <p:nvPr/>
          </p:nvSpPr>
          <p:spPr>
            <a:xfrm>
              <a:off x="7169479" y="5485286"/>
              <a:ext cx="1974521" cy="430887"/>
            </a:xfrm>
            <a:prstGeom prst="rect">
              <a:avLst/>
            </a:prstGeom>
            <a:noFill/>
          </p:spPr>
          <p:txBody>
            <a:bodyPr wrap="square" rtlCol="0">
              <a:spAutoFit/>
            </a:bodyPr>
            <a:lstStyle/>
            <a:p>
              <a:r>
                <a:rPr lang="cs-CZ" sz="1100" dirty="0" err="1">
                  <a:latin typeface="Arial Nova" panose="020B0504020202020204" pitchFamily="34" charset="0"/>
                </a:rPr>
                <a:t>savedTemperature</a:t>
              </a:r>
              <a:r>
                <a:rPr lang="cs-CZ" sz="1100" dirty="0">
                  <a:latin typeface="Arial Nova" panose="020B0504020202020204" pitchFamily="34" charset="0"/>
                </a:rPr>
                <a:t> = </a:t>
              </a:r>
              <a:r>
                <a:rPr lang="cs-CZ" sz="1100" dirty="0" err="1">
                  <a:latin typeface="Arial Nova" panose="020B0504020202020204" pitchFamily="34" charset="0"/>
                </a:rPr>
                <a:t>subject</a:t>
              </a:r>
              <a:r>
                <a:rPr lang="cs-CZ" sz="1100" dirty="0">
                  <a:latin typeface="Arial Nova" panose="020B0504020202020204" pitchFamily="34" charset="0"/>
                </a:rPr>
                <a:t>–&gt;</a:t>
              </a:r>
              <a:r>
                <a:rPr lang="cs-CZ" sz="1100" dirty="0" err="1">
                  <a:latin typeface="Arial Nova" panose="020B0504020202020204" pitchFamily="34" charset="0"/>
                </a:rPr>
                <a:t>GetTemperature</a:t>
              </a:r>
              <a:r>
                <a:rPr lang="cs-CZ" sz="1100" dirty="0">
                  <a:latin typeface="Arial Nova" panose="020B0504020202020204" pitchFamily="34" charset="0"/>
                </a:rPr>
                <a:t>()</a:t>
              </a:r>
            </a:p>
          </p:txBody>
        </p:sp>
      </p:grpSp>
      <p:pic>
        <p:nvPicPr>
          <p:cNvPr id="14" name="Obrázek 6">
            <a:extLst>
              <a:ext uri="{FF2B5EF4-FFF2-40B4-BE49-F238E27FC236}">
                <a16:creationId xmlns:a16="http://schemas.microsoft.com/office/drawing/2014/main" id="{DB76DBC2-A3DE-46FD-9593-7636233B5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917" r="20833"/>
          <a:stretch>
            <a:fillRect/>
          </a:stretch>
        </p:blipFill>
        <p:spPr bwMode="auto">
          <a:xfrm>
            <a:off x="2031481" y="4015695"/>
            <a:ext cx="1774221" cy="236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Skupina 27">
            <a:extLst>
              <a:ext uri="{FF2B5EF4-FFF2-40B4-BE49-F238E27FC236}">
                <a16:creationId xmlns:a16="http://schemas.microsoft.com/office/drawing/2014/main" id="{8B2DC0BD-608B-4700-B168-7A8D6588B73C}"/>
              </a:ext>
            </a:extLst>
          </p:cNvPr>
          <p:cNvGrpSpPr>
            <a:grpSpLocks noChangeAspect="1"/>
          </p:cNvGrpSpPr>
          <p:nvPr/>
        </p:nvGrpSpPr>
        <p:grpSpPr bwMode="auto">
          <a:xfrm>
            <a:off x="4335554" y="4361027"/>
            <a:ext cx="2833925" cy="1841801"/>
            <a:chOff x="5295900" y="3426747"/>
            <a:chExt cx="3848100" cy="2562225"/>
          </a:xfrm>
        </p:grpSpPr>
        <p:pic>
          <p:nvPicPr>
            <p:cNvPr id="17" name="Obrázek 28">
              <a:extLst>
                <a:ext uri="{FF2B5EF4-FFF2-40B4-BE49-F238E27FC236}">
                  <a16:creationId xmlns:a16="http://schemas.microsoft.com/office/drawing/2014/main" id="{17457C48-A468-4D61-A270-99174CA6F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900" y="3426747"/>
              <a:ext cx="38481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ovéPole 29">
              <a:extLst>
                <a:ext uri="{FF2B5EF4-FFF2-40B4-BE49-F238E27FC236}">
                  <a16:creationId xmlns:a16="http://schemas.microsoft.com/office/drawing/2014/main" id="{4BA6CA3E-7911-4E90-ABAD-82DC68B75B03}"/>
                </a:ext>
              </a:extLst>
            </p:cNvPr>
            <p:cNvSpPr txBox="1">
              <a:spLocks noChangeArrowheads="1"/>
            </p:cNvSpPr>
            <p:nvPr/>
          </p:nvSpPr>
          <p:spPr bwMode="auto">
            <a:xfrm>
              <a:off x="5513041" y="4218418"/>
              <a:ext cx="3343932" cy="7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a:r>
                <a:rPr lang="cs-CZ" altLang="cs-CZ" sz="2800" dirty="0">
                  <a:solidFill>
                    <a:schemeClr val="bg1"/>
                  </a:solidFill>
                  <a:latin typeface="Montserrat" panose="00000500000000000000" pitchFamily="2" charset="-18"/>
                </a:rPr>
                <a:t>Teplota: 12°C</a:t>
              </a:r>
            </a:p>
          </p:txBody>
        </p:sp>
      </p:grpSp>
    </p:spTree>
    <p:extLst>
      <p:ext uri="{BB962C8B-B14F-4D97-AF65-F5344CB8AC3E}">
        <p14:creationId xmlns:p14="http://schemas.microsoft.com/office/powerpoint/2010/main" val="12839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90CC6A0-473C-4CB5-AD6E-18E4E49E8CC3}"/>
              </a:ext>
            </a:extLst>
          </p:cNvPr>
          <p:cNvSpPr>
            <a:spLocks noGrp="1" noChangeArrowheads="1"/>
          </p:cNvSpPr>
          <p:nvPr>
            <p:ph type="title"/>
          </p:nvPr>
        </p:nvSpPr>
        <p:spPr/>
        <p:txBody>
          <a:bodyPr/>
          <a:lstStyle/>
          <a:p>
            <a:pPr eaLnBrk="1" hangingPunct="1"/>
            <a:r>
              <a:rPr lang="cs-CZ" altLang="cs-CZ" sz="2800" dirty="0">
                <a:solidFill>
                  <a:schemeClr val="accent2"/>
                </a:solidFill>
                <a:latin typeface="Montserrat" panose="00000500000000000000" pitchFamily="2" charset="-18"/>
              </a:rPr>
              <a:t>Pozorování z UML </a:t>
            </a:r>
            <a:r>
              <a:rPr lang="cs-CZ" altLang="cs-CZ" sz="2800" dirty="0" err="1">
                <a:solidFill>
                  <a:schemeClr val="accent2"/>
                </a:solidFill>
                <a:latin typeface="Montserrat" panose="00000500000000000000" pitchFamily="2" charset="-18"/>
              </a:rPr>
              <a:t>class</a:t>
            </a:r>
            <a:r>
              <a:rPr lang="cs-CZ" altLang="cs-CZ" sz="2800" dirty="0">
                <a:solidFill>
                  <a:schemeClr val="accent2"/>
                </a:solidFill>
                <a:latin typeface="Montserrat" panose="00000500000000000000" pitchFamily="2" charset="-18"/>
              </a:rPr>
              <a:t> diagramu</a:t>
            </a:r>
            <a:endParaRPr lang="cs-CZ" altLang="cs-CZ" sz="2800" dirty="0"/>
          </a:p>
        </p:txBody>
      </p:sp>
      <p:sp>
        <p:nvSpPr>
          <p:cNvPr id="2" name="Rectangle 1">
            <a:extLst>
              <a:ext uri="{FF2B5EF4-FFF2-40B4-BE49-F238E27FC236}">
                <a16:creationId xmlns:a16="http://schemas.microsoft.com/office/drawing/2014/main" id="{1F697E75-3BC8-4E66-A4A0-D42F34C80CC8}"/>
              </a:ext>
            </a:extLst>
          </p:cNvPr>
          <p:cNvSpPr/>
          <p:nvPr/>
        </p:nvSpPr>
        <p:spPr>
          <a:xfrm>
            <a:off x="457200" y="1069975"/>
            <a:ext cx="8229600" cy="2985433"/>
          </a:xfrm>
          <a:prstGeom prst="rect">
            <a:avLst/>
          </a:prstGeom>
        </p:spPr>
        <p:txBody>
          <a:bodyPr>
            <a:spAutoFit/>
          </a:bodyPr>
          <a:lstStyle/>
          <a:p>
            <a:pPr marL="361950" indent="-361950">
              <a:spcBef>
                <a:spcPts val="448"/>
              </a:spcBef>
              <a:buClr>
                <a:schemeClr val="accent2"/>
              </a:buClr>
              <a:buSzPct val="70000"/>
              <a:buFont typeface="Wingdings" panose="05000000000000000000" pitchFamily="2" charset="2"/>
              <a:buChar char="q"/>
              <a:tabLst>
                <a:tab pos="361950" algn="l"/>
              </a:tabLst>
              <a:defRPr/>
            </a:pPr>
            <a:r>
              <a:rPr lang="cs-CZ" sz="2400" spc="-1" dirty="0">
                <a:solidFill>
                  <a:srgbClr val="000000"/>
                </a:solidFill>
                <a:latin typeface="Montserrat" panose="00000500000000000000" pitchFamily="2" charset="-18"/>
              </a:rPr>
              <a:t>rozdělení zodpovědnosti</a:t>
            </a:r>
          </a:p>
          <a:p>
            <a:pPr marL="345780" indent="-342900">
              <a:spcBef>
                <a:spcPts val="448"/>
              </a:spcBef>
              <a:buClr>
                <a:schemeClr val="accent2"/>
              </a:buClr>
              <a:buSzPct val="70000"/>
              <a:buFont typeface="Wingdings" panose="05000000000000000000" pitchFamily="2" charset="2"/>
              <a:buChar char="q"/>
              <a:tabLst>
                <a:tab pos="361950" algn="l"/>
              </a:tabLst>
              <a:defRPr/>
            </a:pPr>
            <a:r>
              <a:rPr lang="cs-CZ" sz="2400" spc="-1" dirty="0" err="1">
                <a:solidFill>
                  <a:srgbClr val="000000"/>
                </a:solidFill>
                <a:latin typeface="Montserrat" panose="00000500000000000000" pitchFamily="2" charset="-18"/>
              </a:rPr>
              <a:t>abstract</a:t>
            </a:r>
            <a:r>
              <a:rPr lang="cs-CZ" sz="2400" spc="-1" dirty="0">
                <a:solidFill>
                  <a:srgbClr val="000000"/>
                </a:solidFill>
                <a:latin typeface="Montserrat" panose="00000500000000000000" pitchFamily="2" charset="-18"/>
              </a:rPr>
              <a:t> </a:t>
            </a:r>
            <a:r>
              <a:rPr lang="cs-CZ" sz="2400" spc="-1" dirty="0" err="1">
                <a:solidFill>
                  <a:srgbClr val="000000"/>
                </a:solidFill>
                <a:latin typeface="Montserrat" panose="00000500000000000000" pitchFamily="2" charset="-18"/>
              </a:rPr>
              <a:t>coupling</a:t>
            </a:r>
            <a:endParaRPr lang="cs-CZ" sz="2400" spc="-1" dirty="0">
              <a:solidFill>
                <a:srgbClr val="000000"/>
              </a:solidFill>
              <a:latin typeface="Montserrat" panose="00000500000000000000" pitchFamily="2" charset="-18"/>
            </a:endParaRPr>
          </a:p>
          <a:p>
            <a:pPr marL="802980" lvl="1" indent="-342900">
              <a:spcBef>
                <a:spcPts val="448"/>
              </a:spcBef>
              <a:buClr>
                <a:schemeClr val="accent2"/>
              </a:buClr>
              <a:buSzPct val="70000"/>
              <a:buFont typeface="Wingdings" panose="05000000000000000000" pitchFamily="2" charset="2"/>
              <a:buChar char="q"/>
              <a:defRPr/>
            </a:pPr>
            <a:r>
              <a:rPr lang="cs-CZ" sz="2400" spc="-1" dirty="0">
                <a:solidFill>
                  <a:srgbClr val="000000"/>
                </a:solidFill>
                <a:latin typeface="Montserrat" panose="00000500000000000000" pitchFamily="2" charset="-18"/>
              </a:rPr>
              <a:t>opětovná použitelnost</a:t>
            </a:r>
          </a:p>
          <a:p>
            <a:pPr marL="1260180" lvl="2" indent="-342900">
              <a:spcBef>
                <a:spcPts val="448"/>
              </a:spcBef>
              <a:buClr>
                <a:schemeClr val="accent2"/>
              </a:buClr>
              <a:buSzPct val="70000"/>
              <a:buFont typeface="Wingdings" panose="05000000000000000000" pitchFamily="2" charset="2"/>
              <a:buChar char="q"/>
              <a:defRPr/>
            </a:pPr>
            <a:endParaRPr lang="cs-CZ" sz="2400" spc="-1" dirty="0">
              <a:solidFill>
                <a:srgbClr val="000000"/>
              </a:solidFill>
              <a:latin typeface="Montserrat" panose="00000500000000000000" pitchFamily="2" charset="-18"/>
            </a:endParaRPr>
          </a:p>
          <a:p>
            <a:pPr marL="345780" indent="-342900">
              <a:spcBef>
                <a:spcPts val="448"/>
              </a:spcBef>
              <a:buClr>
                <a:srgbClr val="FFC000"/>
              </a:buClr>
              <a:buSzPct val="70000"/>
              <a:buFont typeface="Wingdings" panose="05000000000000000000" pitchFamily="2" charset="2"/>
              <a:buChar char="q"/>
              <a:defRPr/>
            </a:pPr>
            <a:r>
              <a:rPr lang="cs-CZ" sz="2400" dirty="0" err="1">
                <a:latin typeface="Montserrat" panose="00000500000000000000" pitchFamily="2" charset="-18"/>
              </a:rPr>
              <a:t>broadcast</a:t>
            </a:r>
            <a:r>
              <a:rPr lang="cs-CZ" sz="2400" dirty="0">
                <a:latin typeface="Montserrat" panose="00000500000000000000" pitchFamily="2" charset="-18"/>
              </a:rPr>
              <a:t> komunikace</a:t>
            </a:r>
            <a:endParaRPr lang="cs-CZ" sz="2400" spc="-1" dirty="0">
              <a:solidFill>
                <a:srgbClr val="000000"/>
              </a:solidFill>
              <a:latin typeface="Montserrat" panose="00000500000000000000" pitchFamily="2" charset="-18"/>
            </a:endParaRPr>
          </a:p>
          <a:p>
            <a:pPr marL="345780" indent="-342900">
              <a:spcBef>
                <a:spcPts val="448"/>
              </a:spcBef>
              <a:buClr>
                <a:srgbClr val="CC9900"/>
              </a:buClr>
              <a:buSzPct val="70000"/>
              <a:buFont typeface="Wingdings" panose="05000000000000000000" pitchFamily="2" charset="2"/>
              <a:buChar char="q"/>
              <a:defRPr/>
            </a:pPr>
            <a:endParaRPr lang="cs-CZ" sz="2400" spc="-1" dirty="0">
              <a:solidFill>
                <a:srgbClr val="000000"/>
              </a:solidFill>
              <a:latin typeface="Montserrat" panose="00000500000000000000" pitchFamily="2" charset="-18"/>
            </a:endParaRPr>
          </a:p>
          <a:p>
            <a:pPr marL="345780" indent="-342900">
              <a:spcBef>
                <a:spcPts val="448"/>
              </a:spcBef>
              <a:buClr>
                <a:srgbClr val="C00000"/>
              </a:buClr>
              <a:buSzPct val="70000"/>
              <a:buFont typeface="Wingdings" panose="05000000000000000000" pitchFamily="2" charset="2"/>
              <a:buChar char="q"/>
              <a:defRPr/>
            </a:pPr>
            <a:r>
              <a:rPr lang="cs-CZ" sz="2400" spc="-1" dirty="0">
                <a:latin typeface="Montserrat" panose="00000500000000000000" pitchFamily="2" charset="-18"/>
              </a:rPr>
              <a:t>nepředpověditelné trvání Update</a:t>
            </a:r>
          </a:p>
        </p:txBody>
      </p:sp>
      <p:pic>
        <p:nvPicPr>
          <p:cNvPr id="18436" name="Picture 4" descr="C:\Users\samue\Desktop\Bc 3. rocnik LETO\Navrhove vzory\UMLclass.png">
            <a:extLst>
              <a:ext uri="{FF2B5EF4-FFF2-40B4-BE49-F238E27FC236}">
                <a16:creationId xmlns:a16="http://schemas.microsoft.com/office/drawing/2014/main" id="{A9830E9C-66E7-4870-B520-A9A8034EE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180" y="4038600"/>
            <a:ext cx="699821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sign Patterns">
  <a:themeElements>
    <a:clrScheme name="Design Pattern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Design Patterns">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alpha val="50000"/>
          </a:srgbClr>
        </a:solidFill>
        <a:ln w="6350" cap="flat" cmpd="sng" algn="ctr">
          <a:solidFill>
            <a:schemeClr val="tx1"/>
          </a:solidFill>
          <a:prstDash val="solid"/>
          <a:round/>
          <a:headEnd type="none" w="med" len="med"/>
          <a:tailEnd type="none" w="med" len="med"/>
        </a:ln>
        <a:effectLst/>
      </a:spPr>
      <a:bodyPr vert="horz" wrap="square" lIns="54000" tIns="36000" rIns="54000" bIns="36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alpha val="50000"/>
          </a:srgbClr>
        </a:solidFill>
        <a:ln w="6350" cap="flat" cmpd="sng" algn="ctr">
          <a:solidFill>
            <a:schemeClr val="tx1"/>
          </a:solidFill>
          <a:prstDash val="solid"/>
          <a:round/>
          <a:headEnd type="none" w="med" len="med"/>
          <a:tailEnd type="none" w="med" len="med"/>
        </a:ln>
        <a:effectLst/>
      </a:spPr>
      <a:bodyPr vert="horz" wrap="square" lIns="54000" tIns="36000" rIns="54000" bIns="36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400" b="0" i="0" u="none" strike="noStrike" cap="none" normalizeH="0" baseline="0" smtClean="0">
            <a:ln>
              <a:noFill/>
            </a:ln>
            <a:solidFill>
              <a:schemeClr val="tx1"/>
            </a:solidFill>
            <a:effectLst/>
            <a:latin typeface="Arial" charset="0"/>
          </a:defRPr>
        </a:defPPr>
      </a:lstStyle>
    </a:lnDef>
  </a:objectDefaults>
  <a:extraClrSchemeLst>
    <a:extraClrScheme>
      <a:clrScheme name="Design Pattern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sign Pattern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sign Pattern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sign Pattern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sign Pattern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Design Pattern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Design Pattern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sign Pattern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sign Pattern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22305</TotalTime>
  <Words>3092</Words>
  <Application>Microsoft Office PowerPoint</Application>
  <PresentationFormat>On-screen Show (4:3)</PresentationFormat>
  <Paragraphs>343</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Nova</vt:lpstr>
      <vt:lpstr>Garamond</vt:lpstr>
      <vt:lpstr>Montserrat</vt:lpstr>
      <vt:lpstr>Wingdings</vt:lpstr>
      <vt:lpstr>Design Patterns</vt:lpstr>
      <vt:lpstr>Observer</vt:lpstr>
      <vt:lpstr>Motivace</vt:lpstr>
      <vt:lpstr>Komunikace – naivní řešení</vt:lpstr>
      <vt:lpstr>Komunikace – řešení pomocí návrhového vzoru OBSERVER – neformálně</vt:lpstr>
      <vt:lpstr>Komunikace – řešení pomocí návrhového vzoru OBSERVER – formálně</vt:lpstr>
      <vt:lpstr>Observer – definice</vt:lpstr>
      <vt:lpstr>Observer – UML class diagram</vt:lpstr>
      <vt:lpstr>Příklad – UML class diagram</vt:lpstr>
      <vt:lpstr>Pozorování z UML class diagramu</vt:lpstr>
      <vt:lpstr>Detaily implementace aneb varianty observeru, jejich vlastnosti a (ne)výhody</vt:lpstr>
      <vt:lpstr>Detaily implementace Efektivita update</vt:lpstr>
      <vt:lpstr>Detaily implementace Efektivita update</vt:lpstr>
      <vt:lpstr>Detaily implementace Pozorování více Subjectů</vt:lpstr>
      <vt:lpstr>Detaily implementace Kdo a kdy volá Notify()</vt:lpstr>
      <vt:lpstr>Detaily implementace Kdo a kdy volá Notify()</vt:lpstr>
      <vt:lpstr>Detaily implementace Push x Pull</vt:lpstr>
      <vt:lpstr>Detaily implementace Push x Pull</vt:lpstr>
      <vt:lpstr>Detaily implementace Rozšíření o Change Manager</vt:lpstr>
      <vt:lpstr>Detaily implementace Change Manager - UML diagram</vt:lpstr>
      <vt:lpstr>příklad implementace</vt:lpstr>
      <vt:lpstr>PowerPoint Presentation</vt:lpstr>
      <vt:lpstr>PowerPoint Presentation</vt:lpstr>
      <vt:lpstr>Na co si dávat pozor</vt:lpstr>
      <vt:lpstr>Kde se Observer používá </vt:lpstr>
      <vt:lpstr>Související návrhové vzory</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Filip Zavoral</cp:lastModifiedBy>
  <cp:revision>618</cp:revision>
  <cp:lastPrinted>1601-01-01T00:00:00Z</cp:lastPrinted>
  <dcterms:created xsi:type="dcterms:W3CDTF">1601-01-01T00:00:00Z</dcterms:created>
  <dcterms:modified xsi:type="dcterms:W3CDTF">2023-02-13T20:36:53Z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